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 id="2147483673" r:id="rId4"/>
  </p:sldMasterIdLst>
  <p:notesMasterIdLst>
    <p:notesMasterId r:id="rId6"/>
  </p:notesMasterIdLst>
  <p:sldIdLst>
    <p:sldId id="256" r:id="rId5"/>
    <p:sldId id="264" r:id="rId7"/>
    <p:sldId id="257" r:id="rId8"/>
    <p:sldId id="258" r:id="rId9"/>
    <p:sldId id="259" r:id="rId10"/>
    <p:sldId id="260" r:id="rId11"/>
    <p:sldId id="261" r:id="rId12"/>
    <p:sldId id="262" r:id="rId13"/>
  </p:sldIdLst>
  <p:sldSz cx="9144000" cy="5143500"/>
  <p:notesSz cx="6858000" cy="9144000"/>
  <p:embeddedFontLst>
    <p:embeddedFont>
      <p:font typeface="Oswald"/>
      <p:regular r:id="rId17"/>
    </p:embeddedFont>
    <p:embeddedFont>
      <p:font typeface="Average"/>
      <p:regular r:id="rId18"/>
    </p:embeddedFont>
    <p:embeddedFont>
      <p:font typeface="Lato" panose="020F0502020204030203" charset="0"/>
      <p:regular r:id="rId19"/>
    </p:embeddedFont>
    <p:embeddedFont>
      <p:font typeface="Manrope ExtraBold" charset="0"/>
      <p:bold r:id="rId20"/>
    </p:embeddedFont>
    <p:embeddedFont>
      <p:font typeface="Inter" panose="020005030000000200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7AB5"/>
    <a:srgbClr val="243D5B"/>
    <a:srgbClr val="E6C7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Google Shape;64;g3adb0d66a9c_2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adb0d66a9c_2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g3adb0d66a9c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adb0d66a9c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g3adb0d66a9c_2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adb0d66a9c_2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g3adb0d66a9c_2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adb0d66a9c_2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g3adb0d66a9c_2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adb0d66a9c_2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g3adb0d66a9c_2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adb0d66a9c_2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11.xml"/><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4.png"/><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mn-ea"/>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mn-ea"/>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mn-ea"/>
              </a:endParaRPr>
            </a:p>
          </p:txBody>
        </p:sp>
      </p:grpSp>
      <p:sp>
        <p:nvSpPr>
          <p:cNvPr id="14" name="Google Shape;14;p2"/>
          <p:cNvSpPr txBox="1"/>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atin typeface="+mn-lt"/>
                <a:ea typeface="+mn-ea"/>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atin typeface="+mn-lt"/>
                <a:ea typeface="+mn-e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9" name="Shape 49"/>
        <p:cNvGrpSpPr/>
        <p:nvPr/>
      </p:nvGrpSpPr>
      <p:grpSpPr>
        <a:xfrm>
          <a:off x="0" y="0"/>
          <a:ext cx="0" cy="0"/>
          <a:chOff x="0" y="0"/>
          <a:chExt cx="0" cy="0"/>
        </a:xfrm>
      </p:grpSpPr>
      <p:sp>
        <p:nvSpPr>
          <p:cNvPr id="50" name="Google Shape;50;p11"/>
          <p:cNvSpPr txBox="1"/>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atin typeface="+mj-lt"/>
                <a:ea typeface="+mj-ea"/>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atin typeface="+mn-lt"/>
                <a:ea typeface="+mn-ea"/>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52" name="Google Shape;52;p11"/>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3" name="Shape 53"/>
        <p:cNvGrpSpPr/>
        <p:nvPr/>
      </p:nvGrpSpPr>
      <p:grpSpPr>
        <a:xfrm>
          <a:off x="0" y="0"/>
          <a:ext cx="0" cy="0"/>
          <a:chOff x="0" y="0"/>
          <a:chExt cx="0" cy="0"/>
        </a:xfrm>
      </p:grpSpPr>
      <p:sp>
        <p:nvSpPr>
          <p:cNvPr id="54" name="Google Shape;54;p12"/>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30000"/>
          </a:blip>
          <a:srcRect t="586" r="671" b="-1"/>
          <a:stretch>
            <a:fillRect/>
          </a:stretch>
        </p:blipFill>
        <p:spPr>
          <a:xfrm>
            <a:off x="0" y="-11123"/>
            <a:ext cx="9144000" cy="5154623"/>
          </a:xfrm>
          <a:prstGeom prst="rect">
            <a:avLst/>
          </a:prstGeom>
        </p:spPr>
      </p:pic>
      <p:sp>
        <p:nvSpPr>
          <p:cNvPr id="2" name="标题 1"/>
          <p:cNvSpPr>
            <a:spLocks noGrp="1"/>
          </p:cNvSpPr>
          <p:nvPr>
            <p:ph type="ctrTitle" hasCustomPrompt="1"/>
            <p:custDataLst>
              <p:tags r:id="rId4"/>
            </p:custDataLst>
          </p:nvPr>
        </p:nvSpPr>
        <p:spPr>
          <a:xfrm>
            <a:off x="628650" y="1479233"/>
            <a:ext cx="5566410" cy="1664018"/>
          </a:xfrm>
        </p:spPr>
        <p:txBody>
          <a:bodyPr anchor="t" anchorCtr="0">
            <a:normAutofit/>
          </a:bodyPr>
          <a:lstStyle>
            <a:lvl1pPr algn="l">
              <a:lnSpc>
                <a:spcPct val="100000"/>
              </a:lnSpc>
              <a:defRPr sz="33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5"/>
            </p:custDataLst>
          </p:nvPr>
        </p:nvSpPr>
        <p:spPr>
          <a:xfrm>
            <a:off x="628650" y="712470"/>
            <a:ext cx="7886700" cy="761524"/>
          </a:xfrm>
        </p:spPr>
        <p:txBody>
          <a:bodyPr anchor="b">
            <a:normAutofit/>
          </a:bodyPr>
          <a:lstStyle>
            <a:lvl1pPr marL="0" indent="0" algn="l">
              <a:lnSpc>
                <a:spcPct val="100000"/>
              </a:lnSpc>
              <a:buNone/>
              <a:defRPr sz="1800">
                <a:solidFill>
                  <a:schemeClr val="accent1"/>
                </a:solidFill>
                <a:latin typeface="+mj-lt"/>
                <a:sym typeface="Arial" panose="020B0604020202020204" pitchFamily="34" charset="0"/>
              </a:defRPr>
            </a:lvl1pPr>
            <a:lvl2pPr marL="342900" indent="0" algn="ctr">
              <a:buNone/>
              <a:defRPr sz="1500">
                <a:latin typeface="+mj-lt"/>
              </a:defRPr>
            </a:lvl2pPr>
            <a:lvl3pPr marL="685800" indent="0" algn="ctr">
              <a:buNone/>
              <a:defRPr sz="1350">
                <a:latin typeface="+mj-lt"/>
              </a:defRPr>
            </a:lvl3pPr>
            <a:lvl4pPr marL="1028700" indent="0" algn="ctr">
              <a:buNone/>
              <a:defRPr sz="1200">
                <a:latin typeface="+mj-lt"/>
              </a:defRPr>
            </a:lvl4pPr>
            <a:lvl5pPr marL="1371600" indent="0" algn="ctr">
              <a:buNone/>
              <a:defRPr sz="1200">
                <a:latin typeface="+mj-lt"/>
              </a:defRPr>
            </a:lvl5pPr>
            <a:lvl6pPr marL="1714500" indent="0" algn="ctr">
              <a:buNone/>
              <a:defRPr sz="1200">
                <a:latin typeface="+mj-lt"/>
              </a:defRPr>
            </a:lvl6pPr>
            <a:lvl7pPr marL="2057400" indent="0" algn="ctr">
              <a:buNone/>
              <a:defRPr sz="1200">
                <a:latin typeface="+mj-lt"/>
              </a:defRPr>
            </a:lvl7pPr>
            <a:lvl8pPr marL="2400300" indent="0" algn="ctr">
              <a:buNone/>
              <a:defRPr sz="1200">
                <a:latin typeface="+mj-lt"/>
              </a:defRPr>
            </a:lvl8pPr>
            <a:lvl9pPr marL="2743200" indent="0" algn="ctr">
              <a:buNone/>
              <a:defRPr sz="12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6"/>
            </p:custDataLst>
          </p:nvPr>
        </p:nvSpPr>
        <p:spPr>
          <a:xfrm>
            <a:off x="628650" y="3145631"/>
            <a:ext cx="2057400" cy="394811"/>
          </a:xfrm>
        </p:spPr>
        <p:txBody>
          <a:bodyPr anchor="ctr">
            <a:normAutofit/>
          </a:bodyPr>
          <a:lstStyle>
            <a:lvl1pPr marL="0" indent="0" algn="l">
              <a:lnSpc>
                <a:spcPct val="100000"/>
              </a:lnSpc>
              <a:buNone/>
              <a:defRPr sz="135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sz="1350">
                <a:solidFill>
                  <a:schemeClr val="lt1">
                    <a:lumMod val="100000"/>
                  </a:schemeClr>
                </a:solidFill>
                <a:latin typeface="+mn-lt"/>
                <a:sym typeface="Arial" panose="020B0604020202020204" pitchFamily="34" charset="0"/>
              </a:defRPr>
            </a:lvl1pPr>
            <a:lvl2pPr>
              <a:defRPr sz="1200">
                <a:solidFill>
                  <a:schemeClr val="lt1">
                    <a:lumMod val="100000"/>
                  </a:schemeClr>
                </a:solidFill>
                <a:latin typeface="+mn-lt"/>
              </a:defRPr>
            </a:lvl2pPr>
            <a:lvl3pPr>
              <a:defRPr sz="1050">
                <a:solidFill>
                  <a:schemeClr val="lt1">
                    <a:lumMod val="100000"/>
                  </a:schemeClr>
                </a:solidFill>
                <a:latin typeface="+mn-lt"/>
              </a:defRPr>
            </a:lvl3pPr>
            <a:lvl4pPr>
              <a:defRPr sz="900">
                <a:solidFill>
                  <a:schemeClr val="lt1">
                    <a:lumMod val="100000"/>
                  </a:schemeClr>
                </a:solidFill>
                <a:latin typeface="+mn-lt"/>
              </a:defRPr>
            </a:lvl4pPr>
            <a:lvl5pPr>
              <a:defRPr sz="9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duotone>
              <a:prstClr val="black"/>
              <a:schemeClr val="accent1">
                <a:tint val="45000"/>
                <a:satMod val="400000"/>
              </a:schemeClr>
            </a:duotone>
            <a:lum bright="6000" contrast="12000"/>
          </a:blip>
          <a:srcRect t="2579"/>
          <a:stretch>
            <a:fillRect/>
          </a:stretch>
        </p:blipFill>
        <p:spPr>
          <a:xfrm>
            <a:off x="0" y="8573"/>
            <a:ext cx="9144476" cy="5134928"/>
          </a:xfrm>
          <a:prstGeom prst="rect">
            <a:avLst/>
          </a:prstGeom>
        </p:spPr>
      </p:pic>
      <p:sp>
        <p:nvSpPr>
          <p:cNvPr id="2" name="标题 1"/>
          <p:cNvSpPr>
            <a:spLocks noGrp="1"/>
          </p:cNvSpPr>
          <p:nvPr>
            <p:ph type="title" hasCustomPrompt="1"/>
            <p:custDataLst>
              <p:tags r:id="rId4"/>
            </p:custDataLst>
          </p:nvPr>
        </p:nvSpPr>
        <p:spPr>
          <a:xfrm>
            <a:off x="466249" y="566738"/>
            <a:ext cx="2445068" cy="4172903"/>
          </a:xfrm>
        </p:spPr>
        <p:txBody>
          <a:bodyPr anchor="t">
            <a:normAutofit/>
          </a:bodyPr>
          <a:lstStyle>
            <a:lvl1pPr>
              <a:defRPr sz="33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4" name="图片 3"/>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24000"/>
          </a:blip>
          <a:srcRect t="1279" r="833"/>
          <a:stretch>
            <a:fillRect/>
          </a:stretch>
        </p:blipFill>
        <p:spPr>
          <a:xfrm>
            <a:off x="1" y="0"/>
            <a:ext cx="9143999" cy="5132784"/>
          </a:xfrm>
          <a:prstGeom prst="rect">
            <a:avLst/>
          </a:prstGeom>
        </p:spPr>
      </p:pic>
      <p:sp>
        <p:nvSpPr>
          <p:cNvPr id="2" name="标题 1"/>
          <p:cNvSpPr>
            <a:spLocks noGrp="1"/>
          </p:cNvSpPr>
          <p:nvPr>
            <p:ph type="title" hasCustomPrompt="1"/>
            <p:custDataLst>
              <p:tags r:id="rId4"/>
            </p:custDataLst>
          </p:nvPr>
        </p:nvSpPr>
        <p:spPr>
          <a:xfrm>
            <a:off x="2925128" y="1671161"/>
            <a:ext cx="5468303" cy="2896076"/>
          </a:xfrm>
        </p:spPr>
        <p:txBody>
          <a:bodyPr anchor="t" anchorCtr="0">
            <a:normAutofit/>
          </a:bodyPr>
          <a:lstStyle>
            <a:lvl1pPr algn="r">
              <a:defRPr sz="3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5"/>
            </p:custDataLst>
          </p:nvPr>
        </p:nvSpPr>
        <p:spPr>
          <a:xfrm>
            <a:off x="1534001" y="602456"/>
            <a:ext cx="6858000" cy="1054418"/>
          </a:xfrm>
        </p:spPr>
        <p:txBody>
          <a:bodyPr wrap="none" tIns="0" rIns="0" bIns="0" anchor="b" anchorCtr="0">
            <a:normAutofit/>
          </a:bodyPr>
          <a:lstStyle>
            <a:lvl1pPr marL="0" indent="0" algn="r">
              <a:buNone/>
              <a:defRPr sz="66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521970" y="976313"/>
            <a:ext cx="3992880" cy="3656888"/>
          </a:xfrm>
        </p:spPr>
        <p:txBody>
          <a:bodyPr/>
          <a:lstStyle>
            <a:lvl1pPr>
              <a:defRPr sz="1350">
                <a:solidFill>
                  <a:schemeClr val="lt1">
                    <a:lumMod val="100000"/>
                  </a:schemeClr>
                </a:solidFill>
                <a:latin typeface="+mn-lt"/>
                <a:sym typeface="Arial" panose="020B0604020202020204" pitchFamily="34" charset="0"/>
              </a:defRPr>
            </a:lvl1pPr>
            <a:lvl2pPr>
              <a:defRPr sz="1200">
                <a:solidFill>
                  <a:schemeClr val="lt1">
                    <a:lumMod val="100000"/>
                  </a:schemeClr>
                </a:solidFill>
                <a:latin typeface="+mn-lt"/>
              </a:defRPr>
            </a:lvl2pPr>
            <a:lvl3pPr>
              <a:defRPr sz="1050">
                <a:solidFill>
                  <a:schemeClr val="lt1">
                    <a:lumMod val="100000"/>
                  </a:schemeClr>
                </a:solidFill>
                <a:latin typeface="+mn-lt"/>
              </a:defRPr>
            </a:lvl3pPr>
            <a:lvl4pPr>
              <a:defRPr sz="900">
                <a:solidFill>
                  <a:schemeClr val="lt1">
                    <a:lumMod val="100000"/>
                  </a:schemeClr>
                </a:solidFill>
                <a:latin typeface="+mn-lt"/>
              </a:defRPr>
            </a:lvl4pPr>
            <a:lvl5pPr>
              <a:defRPr sz="900">
                <a:solidFill>
                  <a:schemeClr val="lt1">
                    <a:lumMod val="100000"/>
                  </a:schemeClr>
                </a:solidFill>
                <a:latin typeface="+mn-lt"/>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4629150" y="976313"/>
            <a:ext cx="3992880" cy="3656888"/>
          </a:xfrm>
        </p:spPr>
        <p:txBody>
          <a:bodyPr/>
          <a:lstStyle>
            <a:lvl1pPr>
              <a:defRPr sz="1350">
                <a:solidFill>
                  <a:schemeClr val="lt1">
                    <a:lumMod val="100000"/>
                  </a:schemeClr>
                </a:solidFill>
                <a:latin typeface="+mn-lt"/>
                <a:sym typeface="Arial" panose="020B0604020202020204" pitchFamily="34" charset="0"/>
              </a:defRPr>
            </a:lvl1pPr>
            <a:lvl2pPr>
              <a:defRPr sz="1200">
                <a:solidFill>
                  <a:schemeClr val="lt1">
                    <a:lumMod val="100000"/>
                  </a:schemeClr>
                </a:solidFill>
                <a:latin typeface="+mn-lt"/>
              </a:defRPr>
            </a:lvl2pPr>
            <a:lvl3pPr>
              <a:defRPr sz="1050">
                <a:solidFill>
                  <a:schemeClr val="lt1">
                    <a:lumMod val="100000"/>
                  </a:schemeClr>
                </a:solidFill>
                <a:latin typeface="+mn-lt"/>
              </a:defRPr>
            </a:lvl3pPr>
            <a:lvl4pPr>
              <a:defRPr sz="900">
                <a:solidFill>
                  <a:schemeClr val="lt1">
                    <a:lumMod val="100000"/>
                  </a:schemeClr>
                </a:solidFill>
                <a:latin typeface="+mn-lt"/>
              </a:defRPr>
            </a:lvl4pPr>
            <a:lvl5pPr>
              <a:defRPr sz="900">
                <a:solidFill>
                  <a:schemeClr val="lt1">
                    <a:lumMod val="100000"/>
                  </a:schemeClr>
                </a:solidFill>
                <a:latin typeface="+mn-lt"/>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3880" y="200027"/>
            <a:ext cx="8096315" cy="647705"/>
          </a:xfrm>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521970" y="976313"/>
            <a:ext cx="3992880" cy="308477"/>
          </a:xfrm>
        </p:spPr>
        <p:txBody>
          <a:bodyPr anchor="b"/>
          <a:lstStyle>
            <a:lvl1pPr marL="0" indent="0">
              <a:buNone/>
              <a:defRPr sz="1800" b="1">
                <a:solidFill>
                  <a:schemeClr val="lt1">
                    <a:lumMod val="100000"/>
                  </a:schemeClr>
                </a:solidFill>
                <a:latin typeface="+mj-lt"/>
                <a:sym typeface="Arial" panose="020B0604020202020204" pitchFamily="34" charset="0"/>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521970" y="1406324"/>
            <a:ext cx="3992880" cy="3225207"/>
          </a:xfrm>
        </p:spPr>
        <p:txBody>
          <a:bodyPr/>
          <a:lstStyle>
            <a:lvl1pPr>
              <a:defRPr sz="1350">
                <a:solidFill>
                  <a:schemeClr val="lt1">
                    <a:lumMod val="100000"/>
                  </a:schemeClr>
                </a:solidFill>
                <a:latin typeface="+mn-lt"/>
                <a:sym typeface="Arial" panose="020B0604020202020204" pitchFamily="34" charset="0"/>
              </a:defRPr>
            </a:lvl1pPr>
            <a:lvl2pPr>
              <a:defRPr sz="1200">
                <a:solidFill>
                  <a:schemeClr val="lt1">
                    <a:lumMod val="100000"/>
                  </a:schemeClr>
                </a:solidFill>
                <a:latin typeface="+mn-lt"/>
              </a:defRPr>
            </a:lvl2pPr>
            <a:lvl3pPr>
              <a:defRPr sz="1050">
                <a:solidFill>
                  <a:schemeClr val="lt1">
                    <a:lumMod val="100000"/>
                  </a:schemeClr>
                </a:solidFill>
                <a:latin typeface="+mn-lt"/>
              </a:defRPr>
            </a:lvl3pPr>
            <a:lvl4pPr>
              <a:defRPr sz="900">
                <a:solidFill>
                  <a:schemeClr val="lt1">
                    <a:lumMod val="100000"/>
                  </a:schemeClr>
                </a:solidFill>
                <a:latin typeface="+mn-lt"/>
              </a:defRPr>
            </a:lvl4pPr>
            <a:lvl5pPr>
              <a:defRPr sz="900">
                <a:solidFill>
                  <a:schemeClr val="lt1">
                    <a:lumMod val="100000"/>
                  </a:schemeClr>
                </a:solidFill>
                <a:latin typeface="+mn-lt"/>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4629150" y="976313"/>
            <a:ext cx="3992880" cy="308477"/>
          </a:xfrm>
        </p:spPr>
        <p:txBody>
          <a:bodyPr anchor="b"/>
          <a:lstStyle>
            <a:lvl1pPr marL="0" indent="0">
              <a:buNone/>
              <a:defRPr sz="1800" b="1">
                <a:solidFill>
                  <a:schemeClr val="lt1">
                    <a:lumMod val="100000"/>
                  </a:schemeClr>
                </a:solidFill>
                <a:latin typeface="+mj-lt"/>
                <a:sym typeface="Arial" panose="020B0604020202020204" pitchFamily="34" charset="0"/>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4629150" y="1406324"/>
            <a:ext cx="3992880" cy="3225207"/>
          </a:xfrm>
        </p:spPr>
        <p:txBody>
          <a:bodyPr/>
          <a:lstStyle>
            <a:lvl1pPr>
              <a:defRPr sz="1350">
                <a:solidFill>
                  <a:schemeClr val="lt1">
                    <a:lumMod val="100000"/>
                  </a:schemeClr>
                </a:solidFill>
                <a:latin typeface="+mn-lt"/>
                <a:sym typeface="Arial" panose="020B0604020202020204" pitchFamily="34" charset="0"/>
              </a:defRPr>
            </a:lvl1pPr>
            <a:lvl2pPr>
              <a:defRPr sz="1200">
                <a:solidFill>
                  <a:schemeClr val="lt1">
                    <a:lumMod val="100000"/>
                  </a:schemeClr>
                </a:solidFill>
                <a:latin typeface="+mn-lt"/>
              </a:defRPr>
            </a:lvl2pPr>
            <a:lvl3pPr>
              <a:defRPr sz="1050">
                <a:solidFill>
                  <a:schemeClr val="lt1">
                    <a:lumMod val="100000"/>
                  </a:schemeClr>
                </a:solidFill>
                <a:latin typeface="+mn-lt"/>
              </a:defRPr>
            </a:lvl3pPr>
            <a:lvl4pPr>
              <a:defRPr sz="900">
                <a:solidFill>
                  <a:schemeClr val="lt1">
                    <a:lumMod val="100000"/>
                  </a:schemeClr>
                </a:solidFill>
                <a:latin typeface="+mn-lt"/>
              </a:defRPr>
            </a:lvl4pPr>
            <a:lvl5pPr>
              <a:defRPr sz="900">
                <a:solidFill>
                  <a:schemeClr val="lt1">
                    <a:lumMod val="100000"/>
                  </a:schemeClr>
                </a:solidFill>
                <a:latin typeface="+mn-lt"/>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mn-lt"/>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atin typeface="+mj-lt"/>
                <a:ea typeface="+mj-e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521970" y="270034"/>
            <a:ext cx="8101489" cy="4363403"/>
          </a:xfrm>
        </p:spPr>
        <p:txBody>
          <a:bodyPr/>
          <a:lstStyle>
            <a:lvl1pPr>
              <a:defRPr sz="1350">
                <a:solidFill>
                  <a:schemeClr val="lt1">
                    <a:lumMod val="100000"/>
                  </a:schemeClr>
                </a:solidFill>
                <a:latin typeface="+mn-lt"/>
                <a:sym typeface="Arial" panose="020B0604020202020204" pitchFamily="34" charset="0"/>
              </a:defRPr>
            </a:lvl1pPr>
            <a:lvl2pPr>
              <a:defRPr sz="1200">
                <a:solidFill>
                  <a:schemeClr val="lt1">
                    <a:lumMod val="100000"/>
                  </a:schemeClr>
                </a:solidFill>
                <a:latin typeface="+mn-lt"/>
              </a:defRPr>
            </a:lvl2pPr>
            <a:lvl3pPr>
              <a:defRPr sz="1050">
                <a:solidFill>
                  <a:schemeClr val="lt1">
                    <a:lumMod val="100000"/>
                  </a:schemeClr>
                </a:solidFill>
                <a:latin typeface="+mn-lt"/>
              </a:defRPr>
            </a:lvl3pPr>
            <a:lvl4pPr>
              <a:defRPr sz="900">
                <a:solidFill>
                  <a:schemeClr val="lt1">
                    <a:lumMod val="100000"/>
                  </a:schemeClr>
                </a:solidFill>
                <a:latin typeface="+mn-lt"/>
              </a:defRPr>
            </a:lvl4pPr>
            <a:lvl5pPr>
              <a:defRPr sz="9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3880" y="200027"/>
            <a:ext cx="8096315" cy="647705"/>
          </a:xfrm>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521970" y="976313"/>
            <a:ext cx="8099108" cy="404813"/>
          </a:xfrm>
        </p:spPr>
        <p:txBody>
          <a:bodyPr anchor="t"/>
          <a:lstStyle>
            <a:lvl1pPr marL="0" indent="0">
              <a:buNone/>
              <a:defRPr sz="1800" b="0">
                <a:solidFill>
                  <a:schemeClr val="lt1">
                    <a:lumMod val="100000"/>
                  </a:schemeClr>
                </a:solidFill>
                <a:latin typeface="+mj-lt"/>
                <a:sym typeface="Arial" panose="020B0604020202020204" pitchFamily="34" charset="0"/>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a:blip r:embed="rId3">
            <a:duotone>
              <a:prstClr val="black"/>
              <a:schemeClr val="accent1">
                <a:tint val="45000"/>
                <a:satMod val="400000"/>
              </a:schemeClr>
            </a:duotone>
            <a:lum bright="12000" contrast="24000"/>
          </a:blip>
          <a:stretch>
            <a:fillRect/>
          </a:stretch>
        </p:blipFill>
        <p:spPr>
          <a:xfrm>
            <a:off x="0" y="0"/>
            <a:ext cx="9144000" cy="5143499"/>
          </a:xfrm>
          <a:prstGeom prst="rect">
            <a:avLst/>
          </a:prstGeom>
        </p:spPr>
      </p:pic>
      <p:sp>
        <p:nvSpPr>
          <p:cNvPr id="2" name="标题 1"/>
          <p:cNvSpPr>
            <a:spLocks noGrp="1"/>
          </p:cNvSpPr>
          <p:nvPr>
            <p:ph type="ctrTitle" hasCustomPrompt="1"/>
            <p:custDataLst>
              <p:tags r:id="rId4"/>
            </p:custDataLst>
          </p:nvPr>
        </p:nvSpPr>
        <p:spPr>
          <a:xfrm>
            <a:off x="628650" y="912338"/>
            <a:ext cx="7886250" cy="1350000"/>
          </a:xfrm>
        </p:spPr>
        <p:txBody>
          <a:bodyPr anchor="b"/>
          <a:lstStyle>
            <a:lvl1pPr algn="ctr">
              <a:lnSpc>
                <a:spcPct val="100000"/>
              </a:lnSpc>
              <a:defRPr sz="45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24" name="署名占位符 10"/>
          <p:cNvSpPr>
            <a:spLocks noGrp="1"/>
          </p:cNvSpPr>
          <p:nvPr>
            <p:ph type="body" sz="quarter" idx="17" hasCustomPrompt="1"/>
            <p:custDataLst>
              <p:tags r:id="rId5"/>
            </p:custDataLst>
          </p:nvPr>
        </p:nvSpPr>
        <p:spPr>
          <a:xfrm>
            <a:off x="628624" y="2535187"/>
            <a:ext cx="7885800" cy="673985"/>
          </a:xfrm>
        </p:spPr>
        <p:txBody>
          <a:bodyPr anchor="t">
            <a:normAutofit/>
          </a:bodyPr>
          <a:lstStyle>
            <a:lvl1pPr marL="0" indent="0" algn="ctr">
              <a:lnSpc>
                <a:spcPct val="100000"/>
              </a:lnSpc>
              <a:buNone/>
              <a:defRPr sz="135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8"/>
            <p:custDataLst>
              <p:tags r:id="rId6"/>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9"/>
            <p:custDataLst>
              <p:tags r:id="rId7"/>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20"/>
            <p:custDataLst>
              <p:tags r:id="rId8"/>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8" name="图片 7" descr="C:/Users/kingsoft/AppData/Local/Temp/fig2wpp/@svg_Union_#color-2113&amp;609.svg"/>
          <p:cNvSpPr/>
          <p:nvPr userDrawn="1">
            <p:custDataLst>
              <p:tags r:id="rId2"/>
            </p:custDataLst>
          </p:nvPr>
        </p:nvSpPr>
        <p:spPr>
          <a:xfrm>
            <a:off x="0" y="501858"/>
            <a:ext cx="9141619" cy="2541059"/>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en-US" sz="1350">
              <a:cs typeface="Arial" panose="020B0604020202020204" pitchFamily="34" charset="0"/>
            </a:endParaRPr>
          </a:p>
        </p:txBody>
      </p:sp>
      <p:sp>
        <p:nvSpPr>
          <p:cNvPr id="2" name="标题 1"/>
          <p:cNvSpPr>
            <a:spLocks noGrp="1"/>
          </p:cNvSpPr>
          <p:nvPr>
            <p:ph type="ctrTitle" hasCustomPrompt="1"/>
            <p:custDataLst>
              <p:tags r:id="rId3"/>
            </p:custDataLst>
          </p:nvPr>
        </p:nvSpPr>
        <p:spPr>
          <a:xfrm>
            <a:off x="820388" y="2599180"/>
            <a:ext cx="7532342" cy="1350000"/>
          </a:xfrm>
        </p:spPr>
        <p:txBody>
          <a:bodyPr wrap="square" anchor="b">
            <a:normAutofit/>
          </a:bodyPr>
          <a:lstStyle>
            <a:lvl1pPr algn="l">
              <a:lnSpc>
                <a:spcPct val="100000"/>
              </a:lnSpc>
              <a:defRPr sz="4050">
                <a:solidFill>
                  <a:schemeClr val="accent1"/>
                </a:solidFill>
                <a:latin typeface="+mj-lt"/>
                <a:sym typeface="+mj-ea"/>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normAutofit/>
          </a:bodyPr>
          <a:lstStyle/>
          <a:p>
            <a:endParaRPr lang="en-US" dirty="0"/>
          </a:p>
        </p:txBody>
      </p:sp>
      <p:sp>
        <p:nvSpPr>
          <p:cNvPr id="6" name="灯片编号占位符 5"/>
          <p:cNvSpPr>
            <a:spLocks noGrp="1"/>
          </p:cNvSpPr>
          <p:nvPr>
            <p:ph type="sldNum" sz="quarter" idx="12"/>
            <p:custDataLst>
              <p:tags r:id="rId6"/>
            </p:custDataLst>
          </p:nvPr>
        </p:nvSpPr>
        <p:spPr>
          <a:xfrm>
            <a:off x="6457950" y="4767263"/>
            <a:ext cx="2057400" cy="273844"/>
          </a:xfrm>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7"/>
            </p:custDataLst>
          </p:nvPr>
        </p:nvSpPr>
        <p:spPr>
          <a:xfrm>
            <a:off x="820388" y="4257292"/>
            <a:ext cx="7532342" cy="434724"/>
          </a:xfrm>
        </p:spPr>
        <p:txBody>
          <a:bodyPr wrap="square" anchor="t">
            <a:normAutofit/>
          </a:bodyPr>
          <a:lstStyle>
            <a:lvl1pPr marL="0" indent="0" algn="l">
              <a:lnSpc>
                <a:spcPct val="100000"/>
              </a:lnSpc>
              <a:buNone/>
              <a:defRPr sz="1800">
                <a:solidFill>
                  <a:schemeClr val="accent1"/>
                </a:solidFill>
                <a:latin typeface="+mn-lt"/>
                <a:sym typeface="+mn-ea"/>
              </a:defRPr>
            </a:lvl1pPr>
          </a:lstStyle>
          <a:p>
            <a:pPr lvl="0"/>
            <a:r>
              <a:rPr lang="en-US" dirty="0">
                <a:latin typeface="+mn-lt"/>
              </a:rPr>
              <a:t>Click to add text</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270000"/>
            <a:ext cx="8100000" cy="540000"/>
          </a:xfrm>
        </p:spPr>
        <p:txBody>
          <a:bodyPr wrap="square" lIns="0" tIns="0" rIns="0" bIns="0" anchor="b">
            <a:normAutofit/>
          </a:bodyPr>
          <a:lstStyle>
            <a:lvl1pPr algn="l">
              <a:defRPr sz="2700">
                <a:latin typeface="+mj-lt"/>
                <a:sym typeface="+mj-ea"/>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9141619" cy="3286586"/>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en-US" sz="1350">
              <a:cs typeface="Arial" panose="020B0604020202020204" pitchFamily="34" charset="0"/>
            </a:endParaRPr>
          </a:p>
        </p:txBody>
      </p:sp>
      <p:sp>
        <p:nvSpPr>
          <p:cNvPr id="2" name="标题 1"/>
          <p:cNvSpPr>
            <a:spLocks noGrp="1"/>
          </p:cNvSpPr>
          <p:nvPr>
            <p:ph type="title" hasCustomPrompt="1"/>
            <p:custDataLst>
              <p:tags r:id="rId3"/>
            </p:custDataLst>
          </p:nvPr>
        </p:nvSpPr>
        <p:spPr>
          <a:xfrm>
            <a:off x="845741" y="3164604"/>
            <a:ext cx="3973909" cy="810816"/>
          </a:xfrm>
        </p:spPr>
        <p:txBody>
          <a:bodyPr wrap="square" anchor="b">
            <a:normAutofit/>
          </a:bodyPr>
          <a:lstStyle>
            <a:lvl1pPr>
              <a:defRPr sz="3375">
                <a:solidFill>
                  <a:schemeClr val="accent1"/>
                </a:solidFill>
                <a:latin typeface="+mj-lt"/>
                <a:sym typeface="+mj-ea"/>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7" name="Intersect_#color-2113&amp;632"/>
          <p:cNvSpPr/>
          <p:nvPr userDrawn="1">
            <p:custDataLst>
              <p:tags r:id="rId2"/>
            </p:custDataLst>
          </p:nvPr>
        </p:nvSpPr>
        <p:spPr>
          <a:xfrm>
            <a:off x="2702052" y="0"/>
            <a:ext cx="6185916" cy="51435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en-US" sz="1350">
              <a:cs typeface="Arial" panose="020B0604020202020204" pitchFamily="34" charset="0"/>
            </a:endParaRPr>
          </a:p>
        </p:txBody>
      </p:sp>
      <p:sp>
        <p:nvSpPr>
          <p:cNvPr id="2" name="标题 1"/>
          <p:cNvSpPr>
            <a:spLocks noGrp="1"/>
          </p:cNvSpPr>
          <p:nvPr>
            <p:ph type="title" hasCustomPrompt="1"/>
            <p:custDataLst>
              <p:tags r:id="rId3"/>
            </p:custDataLst>
          </p:nvPr>
        </p:nvSpPr>
        <p:spPr>
          <a:xfrm>
            <a:off x="837446" y="2922416"/>
            <a:ext cx="6185916" cy="1559049"/>
          </a:xfrm>
        </p:spPr>
        <p:txBody>
          <a:bodyPr wrap="square" anchor="t">
            <a:normAutofit/>
          </a:bodyPr>
          <a:lstStyle>
            <a:lvl1pPr algn="l">
              <a:defRPr sz="3450">
                <a:solidFill>
                  <a:schemeClr val="accent1"/>
                </a:solidFill>
                <a:latin typeface="+mj-lt"/>
                <a:sym typeface="+mj-ea"/>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4"/>
            </p:custDataLst>
          </p:nvPr>
        </p:nvSpPr>
        <p:spPr>
          <a:xfrm>
            <a:off x="837446" y="1011723"/>
            <a:ext cx="2965010" cy="1607157"/>
          </a:xfrm>
        </p:spPr>
        <p:txBody>
          <a:bodyPr wrap="none" anchor="b">
            <a:normAutofit/>
          </a:bodyPr>
          <a:lstStyle>
            <a:lvl1pPr marL="0" indent="0" algn="l">
              <a:buNone/>
              <a:defRPr sz="5400">
                <a:solidFill>
                  <a:schemeClr val="accent1"/>
                </a:solidFill>
                <a:latin typeface="+mn-lt"/>
                <a:sym typeface="+mn-ea"/>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5"/>
          <p:cNvSpPr>
            <a:spLocks noGrp="1"/>
          </p:cNvSpPr>
          <p:nvPr>
            <p:ph type="ftr" sz="quarter" idx="11"/>
            <p:custDataLst>
              <p:tags r:id="rId6"/>
            </p:custDataLst>
          </p:nvPr>
        </p:nvSpPr>
        <p:spPr/>
        <p:txBody>
          <a:bodyPr/>
          <a:lstStyle/>
          <a:p>
            <a:endParaRPr 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270000"/>
            <a:ext cx="8100000" cy="540000"/>
          </a:xfrm>
        </p:spPr>
        <p:txBody>
          <a:bodyPr vert="horz" wrap="square" lIns="0" tIns="0" rIns="0" bIns="0" rtlCol="0" anchor="b">
            <a:normAutofit/>
          </a:bodyPr>
          <a:lstStyle>
            <a:lvl1pPr algn="l">
              <a:defRPr lang="en-US" sz="2700" dirty="0">
                <a:latin typeface="+mj-lt"/>
                <a:sym typeface="+mj-ea"/>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521970" y="976313"/>
            <a:ext cx="3992880" cy="3656888"/>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4629150" y="976313"/>
            <a:ext cx="3992880" cy="3656888"/>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270000"/>
            <a:ext cx="8100000" cy="540000"/>
          </a:xfrm>
        </p:spPr>
        <p:txBody>
          <a:bodyPr vert="horz" wrap="square" lIns="0" tIns="0" rIns="0" bIns="0" rtlCol="0" anchor="b">
            <a:normAutofit/>
          </a:bodyPr>
          <a:lstStyle>
            <a:lvl1pPr algn="l">
              <a:defRPr lang="en-US" sz="2700" dirty="0">
                <a:latin typeface="+mj-lt"/>
                <a:sym typeface="+mj-ea"/>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521970" y="976313"/>
            <a:ext cx="3992880" cy="308477"/>
          </a:xfrm>
        </p:spPr>
        <p:txBody>
          <a:bodyPr wrap="square" anchor="b">
            <a:normAutofit/>
          </a:bodyPr>
          <a:lstStyle>
            <a:lvl1pPr marL="0" indent="0">
              <a:buNone/>
              <a:defRPr sz="1800" b="1">
                <a:latin typeface="+mj-lt"/>
                <a:sym typeface="+mn-ea"/>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521970" y="1406324"/>
            <a:ext cx="3992880" cy="3225207"/>
          </a:xfrm>
        </p:spPr>
        <p:txBody>
          <a:bodyPr wrap="square">
            <a:normAutofit/>
          </a:bodyPr>
          <a:lstStyle>
            <a:lvl1pPr>
              <a:defRPr sz="1650">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4629150" y="976313"/>
            <a:ext cx="3992880" cy="308477"/>
          </a:xfrm>
        </p:spPr>
        <p:txBody>
          <a:bodyPr wrap="square" anchor="b">
            <a:normAutofit/>
          </a:bodyPr>
          <a:lstStyle>
            <a:lvl1pPr marL="0" indent="0">
              <a:buNone/>
              <a:defRPr sz="1800" b="1">
                <a:latin typeface="+mj-lt"/>
                <a:sym typeface="+mn-ea"/>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4629150" y="1406324"/>
            <a:ext cx="3992880" cy="3225207"/>
          </a:xfrm>
        </p:spPr>
        <p:txBody>
          <a:bodyPr wrap="square">
            <a:normAutofit/>
          </a:bodyPr>
          <a:lstStyle>
            <a:lvl1pPr>
              <a:defRPr sz="1650">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ea typeface="+mj-ea"/>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atin typeface="+mn-lt"/>
                <a:ea typeface="+mn-ea"/>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3" name="Google Shape;23;p4"/>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a:latin typeface="+mj-lt"/>
                <a:sym typeface="+mj-ea"/>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521970" y="270034"/>
            <a:ext cx="8101489" cy="4363403"/>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270000"/>
            <a:ext cx="8100000" cy="540000"/>
          </a:xfrm>
        </p:spPr>
        <p:txBody>
          <a:bodyPr vert="horz" wrap="square" lIns="0" tIns="0" rIns="0" bIns="0" rtlCol="0" anchor="b">
            <a:normAutofit/>
          </a:bodyPr>
          <a:lstStyle>
            <a:lvl1pPr>
              <a:defRPr lang="en-US" dirty="0">
                <a:latin typeface="+mj-lt"/>
                <a:sym typeface="+mj-ea"/>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521970" y="976313"/>
            <a:ext cx="8099316" cy="304165"/>
          </a:xfrm>
        </p:spPr>
        <p:txBody>
          <a:bodyPr wrap="square" anchor="t">
            <a:normAutofit/>
          </a:bodyPr>
          <a:lstStyle>
            <a:lvl1pPr marL="0" indent="0">
              <a:buNone/>
              <a:defRPr sz="1800" b="0">
                <a:latin typeface="+mj-lt"/>
                <a:sym typeface="+mn-ea"/>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7" name="图片 6" descr="C:/Users/kingsoft/AppData/Local/Temp/fig2wpp/@svg_UnionUnion_#color-2113&amp;620.svg"/>
          <p:cNvSpPr/>
          <p:nvPr userDrawn="1">
            <p:custDataLst>
              <p:tags r:id="rId2"/>
            </p:custDataLst>
          </p:nvPr>
        </p:nvSpPr>
        <p:spPr>
          <a:xfrm>
            <a:off x="0" y="103386"/>
            <a:ext cx="9141619" cy="2458871"/>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en-US" sz="1350">
              <a:cs typeface="Arial" panose="020B0604020202020204" pitchFamily="34" charset="0"/>
            </a:endParaRPr>
          </a:p>
        </p:txBody>
      </p:sp>
      <p:sp>
        <p:nvSpPr>
          <p:cNvPr id="2" name="标题 1"/>
          <p:cNvSpPr>
            <a:spLocks noGrp="1"/>
          </p:cNvSpPr>
          <p:nvPr>
            <p:ph type="ctrTitle" hasCustomPrompt="1"/>
            <p:custDataLst>
              <p:tags r:id="rId3"/>
            </p:custDataLst>
          </p:nvPr>
        </p:nvSpPr>
        <p:spPr>
          <a:xfrm>
            <a:off x="834729" y="2608403"/>
            <a:ext cx="7383581" cy="1350000"/>
          </a:xfrm>
        </p:spPr>
        <p:txBody>
          <a:bodyPr wrap="square" anchor="b">
            <a:normAutofit/>
          </a:bodyPr>
          <a:lstStyle>
            <a:lvl1pPr algn="l">
              <a:lnSpc>
                <a:spcPct val="100000"/>
              </a:lnSpc>
              <a:defRPr sz="4050">
                <a:solidFill>
                  <a:schemeClr val="accent1"/>
                </a:solidFill>
                <a:latin typeface="+mj-lt"/>
                <a:sym typeface="+mj-ea"/>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a:xfrm>
            <a:off x="6457950" y="4767263"/>
            <a:ext cx="2057400" cy="273844"/>
          </a:xfrm>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7"/>
            </p:custDataLst>
          </p:nvPr>
        </p:nvSpPr>
        <p:spPr>
          <a:xfrm>
            <a:off x="820388" y="4145849"/>
            <a:ext cx="7532342" cy="434724"/>
          </a:xfrm>
        </p:spPr>
        <p:txBody>
          <a:bodyPr wrap="square" anchor="t">
            <a:normAutofit/>
          </a:bodyPr>
          <a:lstStyle>
            <a:lvl1pPr marL="0" indent="0" algn="l">
              <a:lnSpc>
                <a:spcPct val="100000"/>
              </a:lnSpc>
              <a:buNone/>
              <a:defRPr sz="1800">
                <a:solidFill>
                  <a:schemeClr val="accent1"/>
                </a:solidFill>
                <a:latin typeface="+mn-lt"/>
                <a:sym typeface="+mn-ea"/>
              </a:defRPr>
            </a:lvl1pPr>
          </a:lstStyle>
          <a:p>
            <a:pPr lvl="0"/>
            <a:r>
              <a:rPr lang="en-US" dirty="0">
                <a:latin typeface="+mn-lt"/>
              </a:rPr>
              <a:t>Click to add text</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ea typeface="+mj-ea"/>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atin typeface="+mn-lt"/>
                <a:ea typeface="+mn-ea"/>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7" name="Google Shape;27;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atin typeface="+mn-lt"/>
                <a:ea typeface="+mn-ea"/>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8" name="Google Shape;28;p5"/>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ea typeface="+mj-ea"/>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atin typeface="+mj-lt"/>
                <a:ea typeface="+mj-e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atin typeface="+mn-lt"/>
                <a:ea typeface="+mn-ea"/>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5" name="Google Shape;35;p7"/>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latin typeface="+mj-lt"/>
                <a:ea typeface="+mj-ea"/>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mn-ea"/>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atin typeface="+mj-lt"/>
                <a:ea typeface="+mj-ea"/>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latin typeface="+mn-lt"/>
                <a:ea typeface="+mn-ea"/>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latin typeface="+mn-lt"/>
                <a:ea typeface="+mn-ea"/>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6" name="Shape 46"/>
        <p:cNvGrpSpPr/>
        <p:nvPr/>
      </p:nvGrpSpPr>
      <p:grpSpPr>
        <a:xfrm>
          <a:off x="0" y="0"/>
          <a:ext cx="0" cy="0"/>
          <a:chOff x="0" y="0"/>
          <a:chExt cx="0" cy="0"/>
        </a:xfrm>
      </p:grpSpPr>
      <p:sp>
        <p:nvSpPr>
          <p:cNvPr id="47" name="Google Shape;47;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mn-lt"/>
                <a:ea typeface="+mn-ea"/>
                <a:cs typeface="Oswald"/>
                <a:sym typeface="Oswald"/>
              </a:defRPr>
            </a:lvl1pPr>
          </a:lstStyle>
          <a:p/>
        </p:txBody>
      </p:sp>
      <p:sp>
        <p:nvSpPr>
          <p:cNvPr id="48" name="Google Shape;48;p10"/>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1" Type="http://schemas.openxmlformats.org/officeDocument/2006/relationships/theme" Target="../theme/theme3.xml"/><Relationship Id="rId20" Type="http://schemas.openxmlformats.org/officeDocument/2006/relationships/tags" Target="../tags/tag123.xml"/><Relationship Id="rId2" Type="http://schemas.openxmlformats.org/officeDocument/2006/relationships/slideLayout" Target="../slideLayouts/slideLayout25.xml"/><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mn-lt"/>
                <a:ea typeface="+mn-ea"/>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mj-lt"/>
          <a:ea typeface="+mj-ea"/>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mn-lt"/>
          <a:ea typeface="+mn-ea"/>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3"/>
            </p:custDataLst>
          </p:nvPr>
        </p:nvSpPr>
        <p:spPr>
          <a:xfrm>
            <a:off x="0" y="0"/>
            <a:ext cx="9144000" cy="5157311"/>
          </a:xfrm>
          <a:prstGeom prst="rect">
            <a:avLst/>
          </a:prstGeom>
          <a:solidFill>
            <a:srgbClr val="0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latin typeface="Arial" panose="020B0604020202020204" pitchFamily="34" charset="0"/>
              <a:sym typeface="Arial" panose="020B0604020202020204" pitchFamily="34" charset="0"/>
            </a:endParaRPr>
          </a:p>
        </p:txBody>
      </p:sp>
      <p:sp>
        <p:nvSpPr>
          <p:cNvPr id="2" name="标题占位符 1"/>
          <p:cNvSpPr>
            <a:spLocks noGrp="1"/>
          </p:cNvSpPr>
          <p:nvPr>
            <p:ph type="title"/>
            <p:custDataLst>
              <p:tags r:id="rId14"/>
            </p:custDataLst>
          </p:nvPr>
        </p:nvSpPr>
        <p:spPr>
          <a:xfrm>
            <a:off x="521970" y="270000"/>
            <a:ext cx="8100000" cy="54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521970" y="976312"/>
            <a:ext cx="8100000" cy="3655219"/>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52197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mn-lt"/>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18"/>
            </p:custDataLst>
          </p:nvPr>
        </p:nvSpPr>
        <p:spPr>
          <a:xfrm>
            <a:off x="6565487"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mn-lt"/>
                <a:sym typeface="Arial" panose="020B0604020202020204" pitchFamily="34" charset="0"/>
              </a:defRPr>
            </a:lvl1pPr>
          </a:lstStyle>
          <a:p>
            <a:fld id="{BE5F26B5-172A-4DC2-B0B7-181CFC56B87C}" type="slidenum">
              <a:rPr lang="en-US" smtClean="0"/>
            </a:fld>
            <a:endParaRPr lang="en-US"/>
          </a:p>
        </p:txBody>
      </p:sp>
      <p:sp>
        <p:nvSpPr>
          <p:cNvPr id="9"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100000"/>
        </a:lnSpc>
        <a:spcBef>
          <a:spcPct val="0"/>
        </a:spcBef>
        <a:buNone/>
        <a:defRPr sz="2400" b="1" kern="1200">
          <a:solidFill>
            <a:srgbClr val="FFFFFF"/>
          </a:solidFill>
          <a:latin typeface="Arial" panose="020B0604020202020204" pitchFamily="34" charset="0"/>
          <a:ea typeface="+mj-ea"/>
          <a:sym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050" kern="1200">
          <a:solidFill>
            <a:srgbClr val="FFFFFF"/>
          </a:solidFill>
          <a:latin typeface="Arial" panose="020B0604020202020204" pitchFamily="34" charset="0"/>
          <a:sym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sz="900" kern="1200">
          <a:solidFill>
            <a:srgbClr val="FFFFFF"/>
          </a:solidFill>
          <a:latin typeface="+mn-lt"/>
        </a:defRPr>
      </a:lvl2pPr>
      <a:lvl3pPr marL="599440" indent="-121285" algn="l" defTabSz="685800" rtl="0" eaLnBrk="1" latinLnBrk="0" hangingPunct="1">
        <a:lnSpc>
          <a:spcPct val="130000"/>
        </a:lnSpc>
        <a:spcBef>
          <a:spcPts val="0"/>
        </a:spcBef>
        <a:buFont typeface="Arial" panose="020B0604020202020204" pitchFamily="34" charset="0"/>
        <a:buChar char="•"/>
        <a:defRPr sz="750" kern="1200">
          <a:solidFill>
            <a:srgbClr val="FFFFFF"/>
          </a:solidFill>
          <a:latin typeface="+mn-lt"/>
        </a:defRPr>
      </a:lvl3pPr>
      <a:lvl4pPr marL="772795" indent="-111760" algn="l" defTabSz="685800" rtl="0" eaLnBrk="1" latinLnBrk="0" hangingPunct="1">
        <a:lnSpc>
          <a:spcPct val="130000"/>
        </a:lnSpc>
        <a:spcBef>
          <a:spcPts val="0"/>
        </a:spcBef>
        <a:buFont typeface="Arial" panose="020B0604020202020204" pitchFamily="34" charset="0"/>
        <a:buChar char="•"/>
        <a:defRPr sz="675" kern="1200">
          <a:solidFill>
            <a:srgbClr val="FFFFFF"/>
          </a:solidFill>
          <a:latin typeface="+mn-lt"/>
        </a:defRPr>
      </a:lvl4pPr>
      <a:lvl5pPr marL="926465" indent="-95250" algn="l" defTabSz="685800" rtl="0" eaLnBrk="1" latinLnBrk="0" hangingPunct="1">
        <a:lnSpc>
          <a:spcPct val="130000"/>
        </a:lnSpc>
        <a:spcBef>
          <a:spcPts val="0"/>
        </a:spcBef>
        <a:buFont typeface="Arial" panose="020B0604020202020204" pitchFamily="34" charset="0"/>
        <a:buChar char="•"/>
        <a:defRPr sz="750" kern="1200">
          <a:solidFill>
            <a:srgbClr val="FFFFFF"/>
          </a:solidFill>
          <a:latin typeface="+mn-lt"/>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13"/>
            </p:custDataLst>
          </p:nvPr>
        </p:nvSpPr>
        <p:spPr>
          <a:xfrm>
            <a:off x="0" y="0"/>
            <a:ext cx="1088015" cy="527351"/>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en-US" sz="1350">
              <a:latin typeface="Arial" panose="020B0604020202020204" pitchFamily="34" charset="0"/>
              <a:ea typeface="Arial" panose="020B0604020202020204" pitchFamily="34" charset="0"/>
              <a:cs typeface="Arial" panose="020B0604020202020204" pitchFamily="34" charset="0"/>
            </a:endParaRPr>
          </a:p>
        </p:txBody>
      </p:sp>
      <p:sp>
        <p:nvSpPr>
          <p:cNvPr id="11" name="图片 8" descr="C:/Users/kingsoft/AppData/Local/Temp/fig2wpp/@svg_UnionUnion_#color-2113&amp;643.svg"/>
          <p:cNvSpPr/>
          <p:nvPr userDrawn="1">
            <p:custDataLst>
              <p:tags r:id="rId14"/>
            </p:custDataLst>
          </p:nvPr>
        </p:nvSpPr>
        <p:spPr>
          <a:xfrm>
            <a:off x="7453429" y="1716764"/>
            <a:ext cx="1690571" cy="3426736"/>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en-US" sz="1350">
              <a:latin typeface="Arial" panose="020B0604020202020204" pitchFamily="34" charset="0"/>
              <a:ea typeface="Arial" panose="020B0604020202020204" pitchFamily="34" charset="0"/>
              <a:cs typeface="Arial" panose="020B0604020202020204" pitchFamily="34" charset="0"/>
            </a:endParaRPr>
          </a:p>
        </p:txBody>
      </p:sp>
      <p:sp>
        <p:nvSpPr>
          <p:cNvPr id="2" name="标题占位符 1"/>
          <p:cNvSpPr>
            <a:spLocks noGrp="1"/>
          </p:cNvSpPr>
          <p:nvPr>
            <p:ph type="title"/>
            <p:custDataLst>
              <p:tags r:id="rId15"/>
            </p:custDataLst>
          </p:nvPr>
        </p:nvSpPr>
        <p:spPr>
          <a:xfrm>
            <a:off x="521970" y="270000"/>
            <a:ext cx="8100000" cy="54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6"/>
            </p:custDataLst>
          </p:nvPr>
        </p:nvSpPr>
        <p:spPr>
          <a:xfrm>
            <a:off x="521970" y="976312"/>
            <a:ext cx="8100000" cy="3655219"/>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7"/>
            </p:custDataLst>
          </p:nvPr>
        </p:nvSpPr>
        <p:spPr>
          <a:xfrm>
            <a:off x="521970" y="4767263"/>
            <a:ext cx="2057400" cy="273844"/>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8"/>
            </p:custDataLst>
          </p:nvPr>
        </p:nvSpPr>
        <p:spPr>
          <a:xfrm>
            <a:off x="3028950" y="4767263"/>
            <a:ext cx="3086100" cy="273844"/>
          </a:xfrm>
          <a:prstGeom prst="rect">
            <a:avLst/>
          </a:prstGeom>
        </p:spPr>
        <p:txBody>
          <a:bodyPr vert="horz" lIns="91440" tIns="45720" rIns="91440" bIns="45720" rtlCol="0" anchor="ctr">
            <a:normAutofit/>
          </a:bodyPr>
          <a:lstStyle>
            <a:lvl1pPr algn="ctr">
              <a:defRPr sz="9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9"/>
            </p:custDataLst>
          </p:nvPr>
        </p:nvSpPr>
        <p:spPr>
          <a:xfrm>
            <a:off x="6565487" y="4767263"/>
            <a:ext cx="2057400" cy="273844"/>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685800" rtl="0" eaLnBrk="1" latinLnBrk="0" hangingPunct="1">
        <a:lnSpc>
          <a:spcPct val="100000"/>
        </a:lnSpc>
        <a:spcBef>
          <a:spcPct val="0"/>
        </a:spcBef>
        <a:buNone/>
        <a:defRPr sz="2400" b="1" kern="1200">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sz="1500" kern="1200">
          <a:solidFill>
            <a:schemeClr val="tx1">
              <a:lumMod val="65000"/>
              <a:lumOff val="35000"/>
            </a:schemeClr>
          </a:solidFill>
          <a:latin typeface="+mn-ea"/>
          <a:ea typeface="+mn-ea"/>
          <a:cs typeface="+mn-ea"/>
          <a:sym typeface="+mn-ea"/>
        </a:defRPr>
      </a:lvl2pPr>
      <a:lvl3pPr marL="599440" indent="-121285" algn="l" defTabSz="685800" rtl="0" eaLnBrk="1" latinLnBrk="0" hangingPunct="1">
        <a:lnSpc>
          <a:spcPct val="130000"/>
        </a:lnSpc>
        <a:spcBef>
          <a:spcPts val="0"/>
        </a:spcBef>
        <a:buFont typeface="Arial" panose="020B0604020202020204" pitchFamily="34" charset="0"/>
        <a:buChar char="•"/>
        <a:defRPr sz="1350" kern="1200">
          <a:solidFill>
            <a:schemeClr val="tx1">
              <a:lumMod val="65000"/>
              <a:lumOff val="35000"/>
            </a:schemeClr>
          </a:solidFill>
          <a:latin typeface="+mn-ea"/>
          <a:ea typeface="+mn-ea"/>
          <a:cs typeface="+mn-ea"/>
          <a:sym typeface="+mn-ea"/>
        </a:defRPr>
      </a:lvl3pPr>
      <a:lvl4pPr marL="772795" indent="-111760" algn="l" defTabSz="6858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ea typeface="+mn-ea"/>
          <a:cs typeface="+mn-ea"/>
          <a:sym typeface="+mn-ea"/>
        </a:defRPr>
      </a:lvl4pPr>
      <a:lvl5pPr marL="926465" indent="-95250" algn="l" defTabSz="685800" rtl="0" eaLnBrk="1" latinLnBrk="0" hangingPunct="1">
        <a:lnSpc>
          <a:spcPct val="130000"/>
        </a:lnSpc>
        <a:spcBef>
          <a:spcPts val="0"/>
        </a:spcBef>
        <a:buFont typeface="Arial" panose="020B0604020202020204" pitchFamily="34" charset="0"/>
        <a:buChar char="•"/>
        <a:defRPr sz="1050" kern="1200">
          <a:solidFill>
            <a:schemeClr val="tx1">
              <a:lumMod val="65000"/>
              <a:lumOff val="35000"/>
            </a:schemeClr>
          </a:solidFill>
          <a:latin typeface="+mn-ea"/>
          <a:ea typeface="+mn-ea"/>
          <a:cs typeface="+mn-ea"/>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4.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image" Target="../media/image5.png"/><Relationship Id="rId2" Type="http://schemas.openxmlformats.org/officeDocument/2006/relationships/tags" Target="../tags/tag125.xml"/><Relationship Id="rId1" Type="http://schemas.openxmlformats.org/officeDocument/2006/relationships/tags" Target="../tags/tag12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5.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5.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image" Target="../media/image8.png"/><Relationship Id="rId6" Type="http://schemas.openxmlformats.org/officeDocument/2006/relationships/tags" Target="../tags/tag141.xml"/><Relationship Id="rId5" Type="http://schemas.openxmlformats.org/officeDocument/2006/relationships/image" Target="../media/image7.png"/><Relationship Id="rId4" Type="http://schemas.openxmlformats.org/officeDocument/2006/relationships/tags" Target="../tags/tag140.xml"/><Relationship Id="rId3" Type="http://schemas.openxmlformats.org/officeDocument/2006/relationships/image" Target="../media/image6.png"/><Relationship Id="rId2" Type="http://schemas.openxmlformats.org/officeDocument/2006/relationships/tags" Target="../tags/tag139.xml"/><Relationship Id="rId11" Type="http://schemas.openxmlformats.org/officeDocument/2006/relationships/notesSlide" Target="../notesSlides/notesSlide4.xml"/><Relationship Id="rId10" Type="http://schemas.openxmlformats.org/officeDocument/2006/relationships/slideLayout" Target="../slideLayouts/slideLayout35.xml"/><Relationship Id="rId1" Type="http://schemas.openxmlformats.org/officeDocument/2006/relationships/tags" Target="../tags/tag138.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5.xml"/><Relationship Id="rId4" Type="http://schemas.openxmlformats.org/officeDocument/2006/relationships/tags" Target="../tags/tag146.xml"/><Relationship Id="rId3" Type="http://schemas.openxmlformats.org/officeDocument/2006/relationships/image" Target="../media/image9.png"/><Relationship Id="rId2" Type="http://schemas.openxmlformats.org/officeDocument/2006/relationships/tags" Target="../tags/tag145.xml"/><Relationship Id="rId1" Type="http://schemas.openxmlformats.org/officeDocument/2006/relationships/tags" Target="../tags/tag144.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5.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4.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sp>
        <p:nvSpPr>
          <p:cNvPr id="30" name="Google Shape;61;p13"/>
          <p:cNvSpPr txBox="1"/>
          <p:nvPr>
            <p:custDataLst>
              <p:tags r:id="rId1"/>
            </p:custDataLst>
          </p:nvPr>
        </p:nvSpPr>
        <p:spPr>
          <a:xfrm>
            <a:off x="1530350" y="3156585"/>
            <a:ext cx="6203950" cy="553085"/>
          </a:xfrm>
          <a:prstGeom prst="rect">
            <a:avLst/>
          </a:prstGeom>
          <a:noFill/>
          <a:ln>
            <a:noFill/>
          </a:ln>
        </p:spPr>
        <p:txBody>
          <a:bodyPr wrap="square" lIns="91425" tIns="91425" rIns="91425" bIns="91425" anchor="t" anchorCtr="0">
            <a:normAutofit fontScale="7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1pPr>
            <a:lvl2pPr marL="914400" marR="0" lvl="1" indent="-31750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2pPr>
            <a:lvl3pPr marL="1371600" marR="0" lvl="2" indent="-31750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3pPr>
            <a:lvl4pPr marL="1828800" marR="0" lvl="3" indent="-31750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4pPr>
            <a:lvl5pPr marL="2286000" marR="0" lvl="4" indent="-31750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5pPr>
            <a:lvl6pPr marL="2743200" marR="0" lvl="5" indent="-31750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6pPr>
            <a:lvl7pPr marL="3200400" marR="0" lvl="6" indent="-31750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7pPr>
            <a:lvl8pPr marL="3657600" marR="0" lvl="7" indent="-31750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8pPr>
            <a:lvl9pPr marL="4114800" marR="0" lvl="8" indent="-31750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9pPr>
          </a:lstStyle>
          <a:p>
            <a:pPr marL="0" lvl="0" indent="0" algn="ctr" rtl="0">
              <a:spcBef>
                <a:spcPts val="0"/>
              </a:spcBef>
              <a:spcAft>
                <a:spcPts val="0"/>
              </a:spcAft>
              <a:buNone/>
            </a:pPr>
            <a:r>
              <a:rPr lang="en-GB">
                <a:solidFill>
                  <a:schemeClr val="accent3">
                    <a:lumMod val="50000"/>
                  </a:schemeClr>
                </a:solidFill>
                <a:latin typeface="+mn-lt"/>
                <a:ea typeface="+mn-ea"/>
              </a:rPr>
              <a:t>Sponsor: Center for Environmental Research, Education, and Outreach</a:t>
            </a:r>
            <a:endParaRPr lang="en-GB">
              <a:solidFill>
                <a:schemeClr val="accent3">
                  <a:lumMod val="50000"/>
                </a:schemeClr>
              </a:solidFill>
              <a:latin typeface="+mn-lt"/>
              <a:ea typeface="+mn-ea"/>
            </a:endParaRPr>
          </a:p>
        </p:txBody>
      </p:sp>
      <p:pic>
        <p:nvPicPr>
          <p:cNvPr id="31" name="Google Shape;62;p13"/>
          <p:cNvPicPr preferRelativeResize="0"/>
          <p:nvPr>
            <p:custDataLst>
              <p:tags r:id="rId2"/>
            </p:custDataLst>
          </p:nvPr>
        </p:nvPicPr>
        <p:blipFill>
          <a:blip r:embed="rId3"/>
          <a:stretch>
            <a:fillRect/>
          </a:stretch>
        </p:blipFill>
        <p:spPr>
          <a:xfrm>
            <a:off x="3083878" y="3715963"/>
            <a:ext cx="3095625" cy="828675"/>
          </a:xfrm>
          <a:prstGeom prst="rect">
            <a:avLst/>
          </a:prstGeom>
          <a:noFill/>
          <a:ln>
            <a:noFill/>
          </a:ln>
        </p:spPr>
      </p:pic>
      <p:sp>
        <p:nvSpPr>
          <p:cNvPr id="32" name="副标题"/>
          <p:cNvSpPr>
            <a:spLocks noGrp="1"/>
          </p:cNvSpPr>
          <p:nvPr>
            <p:ph type="subTitle" idx="1"/>
            <p:custDataLst>
              <p:tags r:id="rId4"/>
            </p:custDataLst>
          </p:nvPr>
        </p:nvSpPr>
        <p:spPr>
          <a:xfrm>
            <a:off x="2564130" y="1663065"/>
            <a:ext cx="4778375" cy="1363345"/>
          </a:xfrm>
        </p:spPr>
        <p:txBody>
          <a:bodyPr>
            <a:normAutofit lnSpcReduction="10000"/>
          </a:bodyPr>
          <a:lstStyle/>
          <a:p>
            <a:pPr marL="0" indent="0" algn="l">
              <a:lnSpc>
                <a:spcPct val="100000"/>
              </a:lnSpc>
              <a:spcBef>
                <a:spcPts val="750"/>
              </a:spcBef>
              <a:spcAft>
                <a:spcPts val="0"/>
              </a:spcAft>
              <a:buSzPct val="100000"/>
              <a:buNone/>
            </a:pPr>
            <a:r>
              <a:rPr lang="en-GB" sz="1800">
                <a:latin typeface="+mn-lt"/>
              </a:rPr>
              <a:t>By the CEREO Living Atlas Development Team:</a:t>
            </a:r>
            <a:endParaRPr lang="en-GB" sz="1800">
              <a:latin typeface="+mn-lt"/>
            </a:endParaRPr>
          </a:p>
          <a:p>
            <a:pPr marL="0" indent="0" algn="l">
              <a:lnSpc>
                <a:spcPct val="100000"/>
              </a:lnSpc>
              <a:spcBef>
                <a:spcPts val="750"/>
              </a:spcBef>
              <a:spcAft>
                <a:spcPts val="0"/>
              </a:spcAft>
              <a:buSzPct val="100000"/>
            </a:pPr>
            <a:r>
              <a:rPr lang="en-GB">
                <a:latin typeface="+mn-lt"/>
                <a:sym typeface="+mn-ea"/>
              </a:rPr>
              <a:t>Yaru Gao</a:t>
            </a:r>
            <a:endParaRPr lang="en-GB">
              <a:latin typeface="+mn-lt"/>
              <a:sym typeface="+mn-ea"/>
            </a:endParaRPr>
          </a:p>
          <a:p>
            <a:pPr marL="0" indent="0" algn="l">
              <a:lnSpc>
                <a:spcPct val="100000"/>
              </a:lnSpc>
              <a:spcBef>
                <a:spcPts val="750"/>
              </a:spcBef>
              <a:spcAft>
                <a:spcPts val="0"/>
              </a:spcAft>
              <a:buSzPct val="100000"/>
            </a:pPr>
            <a:r>
              <a:rPr lang="en-GB">
                <a:latin typeface="+mn-lt"/>
                <a:sym typeface="+mn-ea"/>
              </a:rPr>
              <a:t>Jonathan Simmons</a:t>
            </a:r>
            <a:endParaRPr lang="en-GB" sz="1800">
              <a:latin typeface="+mn-lt"/>
            </a:endParaRPr>
          </a:p>
          <a:p>
            <a:pPr marL="0" indent="0" algn="l">
              <a:lnSpc>
                <a:spcPct val="100000"/>
              </a:lnSpc>
              <a:spcBef>
                <a:spcPts val="750"/>
              </a:spcBef>
              <a:spcAft>
                <a:spcPts val="0"/>
              </a:spcAft>
              <a:buSzPct val="100000"/>
            </a:pPr>
            <a:r>
              <a:rPr lang="en-GB" sz="1800">
                <a:latin typeface="+mn-lt"/>
              </a:rPr>
              <a:t>Zachary Garoutte</a:t>
            </a:r>
            <a:endParaRPr lang="en-GB" sz="1800">
              <a:latin typeface="+mn-lt"/>
            </a:endParaRPr>
          </a:p>
          <a:p>
            <a:pPr marL="0" indent="0" algn="l">
              <a:lnSpc>
                <a:spcPct val="100000"/>
              </a:lnSpc>
              <a:spcBef>
                <a:spcPts val="750"/>
              </a:spcBef>
              <a:spcAft>
                <a:spcPts val="0"/>
              </a:spcAft>
              <a:buSzPct val="100000"/>
            </a:pPr>
            <a:endParaRPr lang="en-GB" sz="1800">
              <a:latin typeface="+mn-lt"/>
            </a:endParaRPr>
          </a:p>
        </p:txBody>
      </p:sp>
      <p:sp>
        <p:nvSpPr>
          <p:cNvPr id="28" name="标题"/>
          <p:cNvSpPr>
            <a:spLocks noGrp="1"/>
          </p:cNvSpPr>
          <p:nvPr>
            <p:ph type="ctrTitle"/>
            <p:custDataLst>
              <p:tags r:id="rId5"/>
            </p:custDataLst>
          </p:nvPr>
        </p:nvSpPr>
        <p:spPr>
          <a:xfrm>
            <a:off x="2150110" y="835025"/>
            <a:ext cx="4843145" cy="697865"/>
          </a:xfrm>
        </p:spPr>
        <p:txBody>
          <a:bodyPr wrap="square">
            <a:normAutofit/>
          </a:bodyPr>
          <a:lstStyle/>
          <a:p>
            <a:pPr marL="0" indent="0" algn="l">
              <a:lnSpc>
                <a:spcPct val="100000"/>
              </a:lnSpc>
              <a:spcBef>
                <a:spcPts val="0"/>
              </a:spcBef>
              <a:spcAft>
                <a:spcPts val="0"/>
              </a:spcAft>
              <a:buSzPct val="100000"/>
            </a:pPr>
            <a:r>
              <a:rPr lang="en-US" altLang="en-US" sz="4050">
                <a:solidFill>
                  <a:schemeClr val="tx1"/>
                </a:solidFill>
                <a:effectLst>
                  <a:outerShdw blurRad="38100" dist="19050" dir="2700000" algn="tl" rotWithShape="0">
                    <a:schemeClr val="dk1">
                      <a:alpha val="40000"/>
                    </a:schemeClr>
                  </a:outerShdw>
                </a:effectLst>
              </a:rPr>
              <a:t>CEREO Living Atlas</a:t>
            </a:r>
            <a:endParaRPr lang="en-US" altLang="en-US" sz="4050">
              <a:solidFill>
                <a:schemeClr val="tx1"/>
              </a:solidFill>
              <a:effectLst>
                <a:outerShdw blurRad="38100" dist="19050" dir="2700000" algn="tl" rotWithShape="0">
                  <a:schemeClr val="dk1">
                    <a:alpha val="40000"/>
                  </a:schemeClr>
                </a:outerShdw>
              </a:effectLst>
            </a:endParaRPr>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2"/>
          <p:cNvSpPr/>
          <p:nvPr>
            <p:custDataLst>
              <p:tags r:id="rId1"/>
            </p:custDataLst>
          </p:nvPr>
        </p:nvSpPr>
        <p:spPr>
          <a:xfrm>
            <a:off x="311700" y="1152475"/>
            <a:ext cx="8520600" cy="3416400"/>
          </a:xfrm>
          <a:prstGeom prst="rect">
            <a:avLst/>
          </a:prstGeom>
          <a:noFill/>
          <a:ln>
            <a:noFill/>
          </a:ln>
        </p:spPr>
        <p:txBody>
          <a:bodyPr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a:buAutoNum type="arabicPeriod"/>
            </a:pPr>
            <a:r>
              <a:rPr lang="en-US" altLang="en-GB">
                <a:solidFill>
                  <a:schemeClr val="accent3">
                    <a:lumMod val="50000"/>
                  </a:schemeClr>
                </a:solidFill>
                <a:latin typeface="+mn-lt"/>
                <a:ea typeface="+mn-ea"/>
              </a:rPr>
              <a:t>Introduction</a:t>
            </a:r>
            <a:endParaRPr lang="en-US" altLang="en-GB">
              <a:solidFill>
                <a:schemeClr val="accent3">
                  <a:lumMod val="50000"/>
                </a:schemeClr>
              </a:solidFill>
              <a:latin typeface="+mn-lt"/>
              <a:ea typeface="+mn-ea"/>
            </a:endParaRPr>
          </a:p>
          <a:p>
            <a:pPr>
              <a:buAutoNum type="arabicPeriod"/>
            </a:pPr>
            <a:endParaRPr lang="en-US" altLang="en-GB">
              <a:solidFill>
                <a:schemeClr val="accent3">
                  <a:lumMod val="50000"/>
                </a:schemeClr>
              </a:solidFill>
              <a:latin typeface="+mn-lt"/>
              <a:ea typeface="+mn-ea"/>
            </a:endParaRPr>
          </a:p>
          <a:p>
            <a:pPr>
              <a:buAutoNum type="arabicPeriod"/>
            </a:pPr>
            <a:r>
              <a:rPr lang="en-US" altLang="en-GB">
                <a:solidFill>
                  <a:schemeClr val="accent3">
                    <a:lumMod val="50000"/>
                  </a:schemeClr>
                </a:solidFill>
                <a:latin typeface="+mn-lt"/>
                <a:ea typeface="+mn-ea"/>
              </a:rPr>
              <a:t>Project Overview &amp; Requirements</a:t>
            </a:r>
            <a:endParaRPr lang="en-US" altLang="en-GB">
              <a:solidFill>
                <a:schemeClr val="accent3">
                  <a:lumMod val="50000"/>
                </a:schemeClr>
              </a:solidFill>
              <a:latin typeface="+mn-lt"/>
              <a:ea typeface="+mn-ea"/>
            </a:endParaRPr>
          </a:p>
          <a:p>
            <a:pPr>
              <a:buAutoNum type="arabicPeriod"/>
            </a:pPr>
            <a:endParaRPr lang="en-US" altLang="en-GB">
              <a:solidFill>
                <a:schemeClr val="accent3">
                  <a:lumMod val="50000"/>
                </a:schemeClr>
              </a:solidFill>
              <a:latin typeface="+mn-lt"/>
              <a:ea typeface="+mn-ea"/>
            </a:endParaRPr>
          </a:p>
          <a:p>
            <a:pPr>
              <a:buAutoNum type="arabicPeriod"/>
            </a:pPr>
            <a:r>
              <a:rPr lang="en-US" altLang="en-GB">
                <a:solidFill>
                  <a:schemeClr val="accent3">
                    <a:lumMod val="50000"/>
                  </a:schemeClr>
                </a:solidFill>
                <a:latin typeface="+mn-lt"/>
                <a:ea typeface="+mn-ea"/>
              </a:rPr>
              <a:t>Solution Approach</a:t>
            </a:r>
            <a:endParaRPr lang="en-US" altLang="en-GB">
              <a:solidFill>
                <a:schemeClr val="accent3">
                  <a:lumMod val="50000"/>
                </a:schemeClr>
              </a:solidFill>
              <a:latin typeface="+mn-lt"/>
              <a:ea typeface="+mn-ea"/>
            </a:endParaRPr>
          </a:p>
          <a:p>
            <a:pPr>
              <a:buAutoNum type="arabicPeriod"/>
            </a:pPr>
            <a:endParaRPr lang="en-US" altLang="en-GB">
              <a:solidFill>
                <a:schemeClr val="accent3">
                  <a:lumMod val="50000"/>
                </a:schemeClr>
              </a:solidFill>
              <a:latin typeface="+mn-lt"/>
              <a:ea typeface="+mn-ea"/>
            </a:endParaRPr>
          </a:p>
          <a:p>
            <a:pPr>
              <a:buAutoNum type="arabicPeriod"/>
            </a:pPr>
            <a:r>
              <a:rPr lang="en-US" altLang="en-GB">
                <a:solidFill>
                  <a:schemeClr val="accent3">
                    <a:lumMod val="50000"/>
                  </a:schemeClr>
                </a:solidFill>
                <a:latin typeface="+mn-lt"/>
                <a:ea typeface="+mn-ea"/>
              </a:rPr>
              <a:t>Current Status &amp; Key Improvements</a:t>
            </a:r>
            <a:endParaRPr lang="en-US" altLang="en-GB">
              <a:solidFill>
                <a:schemeClr val="accent3">
                  <a:lumMod val="50000"/>
                </a:schemeClr>
              </a:solidFill>
              <a:latin typeface="+mn-lt"/>
              <a:ea typeface="+mn-ea"/>
            </a:endParaRPr>
          </a:p>
          <a:p>
            <a:pPr>
              <a:buAutoNum type="arabicPeriod"/>
            </a:pPr>
            <a:endParaRPr lang="en-US" altLang="en-GB">
              <a:solidFill>
                <a:schemeClr val="accent3">
                  <a:lumMod val="50000"/>
                </a:schemeClr>
              </a:solidFill>
              <a:latin typeface="+mn-lt"/>
              <a:ea typeface="+mn-ea"/>
            </a:endParaRPr>
          </a:p>
          <a:p>
            <a:pPr>
              <a:buAutoNum type="arabicPeriod"/>
            </a:pPr>
            <a:r>
              <a:rPr lang="en-US" altLang="en-GB">
                <a:solidFill>
                  <a:schemeClr val="accent3">
                    <a:lumMod val="50000"/>
                  </a:schemeClr>
                </a:solidFill>
                <a:latin typeface="+mn-lt"/>
                <a:ea typeface="+mn-ea"/>
              </a:rPr>
              <a:t>Future Work</a:t>
            </a:r>
            <a:endParaRPr lang="en-US" altLang="en-GB">
              <a:solidFill>
                <a:schemeClr val="accent3">
                  <a:lumMod val="50000"/>
                </a:schemeClr>
              </a:solidFill>
              <a:latin typeface="+mn-lt"/>
              <a:ea typeface="+mn-ea"/>
            </a:endParaRPr>
          </a:p>
          <a:p>
            <a:pPr>
              <a:buAutoNum type="arabicPeriod"/>
            </a:pPr>
            <a:endParaRPr lang="en-US" altLang="en-GB">
              <a:solidFill>
                <a:schemeClr val="accent3">
                  <a:lumMod val="50000"/>
                </a:schemeClr>
              </a:solidFill>
              <a:latin typeface="+mn-lt"/>
              <a:ea typeface="+mn-ea"/>
            </a:endParaRPr>
          </a:p>
          <a:p>
            <a:pPr>
              <a:buAutoNum type="arabicPeriod"/>
            </a:pPr>
            <a:r>
              <a:rPr lang="en-US" altLang="en-GB">
                <a:solidFill>
                  <a:schemeClr val="accent3">
                    <a:lumMod val="50000"/>
                  </a:schemeClr>
                </a:solidFill>
                <a:latin typeface="+mn-lt"/>
                <a:ea typeface="+mn-ea"/>
              </a:rPr>
              <a:t>Conclusion &amp; Acknowledgments</a:t>
            </a:r>
            <a:endParaRPr lang="en-US" altLang="en-GB">
              <a:solidFill>
                <a:schemeClr val="accent3">
                  <a:lumMod val="50000"/>
                </a:schemeClr>
              </a:solidFill>
              <a:latin typeface="+mn-lt"/>
              <a:ea typeface="+mn-ea"/>
            </a:endParaRPr>
          </a:p>
        </p:txBody>
      </p:sp>
      <p:sp>
        <p:nvSpPr>
          <p:cNvPr id="8" name="Title 5"/>
          <p:cNvSpPr>
            <a:spLocks noGrp="1"/>
          </p:cNvSpPr>
          <p:nvPr>
            <p:custDataLst>
              <p:tags r:id="rId2"/>
            </p:custDataLst>
          </p:nvPr>
        </p:nvSpPr>
        <p:spPr>
          <a:xfrm>
            <a:off x="311700" y="445025"/>
            <a:ext cx="8520600" cy="572700"/>
          </a:xfrm>
          <a:prstGeom prst="rect">
            <a:avLst/>
          </a:prstGeom>
          <a:noFill/>
          <a:ln>
            <a:noFill/>
          </a:ln>
        </p:spPr>
        <p:txBody>
          <a:bodyPr vert="horz" wrap="square" lIns="91425" tIns="91425" rIns="91425" bIns="91425" rtlCol="0" anchor="t" anchorCtr="0">
            <a:normAutofit fontScale="80000"/>
          </a:bodyPr>
          <a:lstStyle>
            <a:lvl1pPr marL="0" marR="0" algn="l" defTabSz="685800" rtl="0" eaLnBrk="1" fontAlgn="auto" latinLnBrk="0" hangingPunct="1">
              <a:lnSpc>
                <a:spcPct val="100000"/>
              </a:lnSpc>
              <a:spcBef>
                <a:spcPts val="0"/>
              </a:spcBef>
              <a:spcAft>
                <a:spcPts val="0"/>
              </a:spcAft>
              <a:buClr>
                <a:srgbClr val="FFFFFF"/>
              </a:buClr>
              <a:buSzPts val="3000"/>
              <a:buFont typeface="Oswald"/>
              <a:buNone/>
              <a:defRPr kumimoji="0" lang="en-US" altLang="en-GB" sz="3000" b="0" i="0" u="none" strike="noStrike" kern="0" cap="none" spc="0" normalizeH="0" baseline="0" noProof="1">
                <a:solidFill>
                  <a:srgbClr val="FFFFFF"/>
                </a:solidFill>
                <a:latin typeface="+mj-lt"/>
                <a:ea typeface="+mj-ea"/>
                <a:cs typeface="Oswald"/>
              </a:defRPr>
            </a:lvl1pPr>
          </a:lstStyle>
          <a:p>
            <a:r>
              <a:rPr altLang="en-US">
                <a:solidFill>
                  <a:schemeClr val="tx1"/>
                </a:solidFill>
              </a:rPr>
              <a:t>Outline</a:t>
            </a:r>
            <a:endParaRPr altLang="en-US">
              <a:solidFill>
                <a:schemeClr val="tx1"/>
              </a:solidFill>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2" name="Google Shape;68;p14"/>
          <p:cNvSpPr txBox="1"/>
          <p:nvPr>
            <p:custDataLst>
              <p:tags r:id="rId1"/>
            </p:custDataLst>
          </p:nvPr>
        </p:nvSpPr>
        <p:spPr>
          <a:xfrm>
            <a:off x="311700" y="1152475"/>
            <a:ext cx="8747700" cy="3416400"/>
          </a:xfrm>
          <a:prstGeom prst="rect">
            <a:avLst/>
          </a:prstGeom>
          <a:noFill/>
          <a:ln>
            <a:noFill/>
          </a:ln>
        </p:spPr>
        <p:txBody>
          <a:bodyPr wrap="square" lIns="91425" tIns="91425" rIns="91425" bIns="91425" anchor="t" anchorCtr="0">
            <a:normAutofit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114300" lvl="0" indent="0" algn="l" rtl="0">
              <a:spcBef>
                <a:spcPts val="0"/>
              </a:spcBef>
              <a:spcAft>
                <a:spcPts val="0"/>
              </a:spcAft>
              <a:buSzPts val="1800"/>
              <a:buNone/>
            </a:pPr>
            <a:r>
              <a:rPr lang="en-US" altLang="en-GB" sz="2335" b="1">
                <a:solidFill>
                  <a:srgbClr val="243D5B"/>
                </a:solidFill>
                <a:latin typeface="+mn-lt"/>
                <a:ea typeface="+mn-ea"/>
              </a:rPr>
              <a:t>What is the CEREO Living Atlas?</a:t>
            </a:r>
            <a:endParaRPr lang="en-US" altLang="en-GB" sz="2335" b="1">
              <a:solidFill>
                <a:srgbClr val="243D5B"/>
              </a:solidFill>
              <a:latin typeface="+mn-lt"/>
              <a:ea typeface="+mn-ea"/>
            </a:endParaRPr>
          </a:p>
          <a:p>
            <a:pPr marL="457200" lvl="0" indent="-342900" algn="l" rtl="0">
              <a:spcBef>
                <a:spcPts val="0"/>
              </a:spcBef>
              <a:spcAft>
                <a:spcPts val="0"/>
              </a:spcAft>
              <a:buSzPts val="1800"/>
              <a:buChar char="-"/>
            </a:pPr>
            <a:r>
              <a:rPr lang="en-US" altLang="en-GB">
                <a:solidFill>
                  <a:schemeClr val="accent3"/>
                </a:solidFill>
                <a:latin typeface="+mn-lt"/>
                <a:ea typeface="+mn-ea"/>
              </a:rPr>
              <a:t>The CEREO Living Atlas is a geospatial web application developed with the Center for Environmental Research, Education, and Outreach at WSU.</a:t>
            </a:r>
            <a:endParaRPr lang="en-US" altLang="en-GB">
              <a:solidFill>
                <a:schemeClr val="accent3"/>
              </a:solidFill>
              <a:latin typeface="+mn-lt"/>
              <a:ea typeface="+mn-ea"/>
            </a:endParaRPr>
          </a:p>
          <a:p>
            <a:pPr marL="457200" lvl="0" indent="-342900" algn="l" rtl="0">
              <a:spcBef>
                <a:spcPts val="0"/>
              </a:spcBef>
              <a:spcAft>
                <a:spcPts val="0"/>
              </a:spcAft>
              <a:buSzPts val="1800"/>
              <a:buChar char="-"/>
            </a:pPr>
            <a:endParaRPr lang="en-US" altLang="en-GB">
              <a:solidFill>
                <a:schemeClr val="accent3"/>
              </a:solidFill>
              <a:latin typeface="+mn-lt"/>
              <a:ea typeface="+mn-ea"/>
            </a:endParaRPr>
          </a:p>
          <a:p>
            <a:pPr marL="457200" lvl="0" indent="-342900" algn="l" rtl="0">
              <a:spcBef>
                <a:spcPts val="0"/>
              </a:spcBef>
              <a:spcAft>
                <a:spcPts val="0"/>
              </a:spcAft>
              <a:buSzPts val="1800"/>
              <a:buChar char="-"/>
            </a:pPr>
            <a:r>
              <a:rPr lang="en-US" altLang="en-GB">
                <a:solidFill>
                  <a:schemeClr val="accent3"/>
                </a:solidFill>
                <a:latin typeface="+mn-lt"/>
                <a:ea typeface="+mn-ea"/>
              </a:rPr>
              <a:t>It supports environmental monitoring by displaying datasets like water quality, restoration work, and invasive species on an interactive map.</a:t>
            </a:r>
            <a:endParaRPr lang="en-US" altLang="en-GB">
              <a:solidFill>
                <a:schemeClr val="accent3"/>
              </a:solidFill>
              <a:latin typeface="+mn-lt"/>
              <a:ea typeface="+mn-ea"/>
            </a:endParaRPr>
          </a:p>
          <a:p>
            <a:pPr marL="457200" lvl="0" indent="-342900" algn="l" rtl="0">
              <a:spcBef>
                <a:spcPts val="0"/>
              </a:spcBef>
              <a:spcAft>
                <a:spcPts val="0"/>
              </a:spcAft>
              <a:buSzPts val="1800"/>
              <a:buChar char="-"/>
            </a:pPr>
            <a:endParaRPr lang="en-US" altLang="en-GB">
              <a:solidFill>
                <a:schemeClr val="accent3"/>
              </a:solidFill>
              <a:latin typeface="+mn-lt"/>
              <a:ea typeface="+mn-ea"/>
            </a:endParaRPr>
          </a:p>
          <a:p>
            <a:pPr marL="457200" lvl="0" indent="-342900" algn="l" rtl="0">
              <a:spcBef>
                <a:spcPts val="0"/>
              </a:spcBef>
              <a:spcAft>
                <a:spcPts val="0"/>
              </a:spcAft>
              <a:buSzPts val="1800"/>
              <a:buChar char="-"/>
            </a:pPr>
            <a:r>
              <a:rPr lang="en-US" altLang="en-GB">
                <a:solidFill>
                  <a:schemeClr val="accent3"/>
                </a:solidFill>
                <a:latin typeface="+mn-lt"/>
                <a:ea typeface="+mn-ea"/>
              </a:rPr>
              <a:t>Its goal is to provide CEREO with an accessible, map-based platform for monitoring environmental data across the Pacific Northwest, while meeting key requirements such as </a:t>
            </a:r>
            <a:r>
              <a:rPr lang="en-US" altLang="en-GB" b="1">
                <a:solidFill>
                  <a:srgbClr val="243D5B"/>
                </a:solidFill>
                <a:latin typeface="+mn-lt"/>
                <a:ea typeface="+mn-ea"/>
              </a:rPr>
              <a:t>highly usable user-added data</a:t>
            </a:r>
            <a:r>
              <a:rPr lang="en-US" altLang="en-GB">
                <a:solidFill>
                  <a:schemeClr val="accent3"/>
                </a:solidFill>
                <a:latin typeface="+mn-lt"/>
                <a:ea typeface="+mn-ea"/>
              </a:rPr>
              <a:t>, </a:t>
            </a:r>
            <a:r>
              <a:rPr lang="en-US" altLang="en-GB" b="1">
                <a:solidFill>
                  <a:srgbClr val="243D5B"/>
                </a:solidFill>
                <a:latin typeface="+mn-lt"/>
                <a:ea typeface="+mn-ea"/>
              </a:rPr>
              <a:t>effective visualization of geospatial data</a:t>
            </a:r>
            <a:r>
              <a:rPr lang="en-US" altLang="en-GB" b="1">
                <a:solidFill>
                  <a:schemeClr val="accent3"/>
                </a:solidFill>
                <a:latin typeface="+mn-lt"/>
                <a:ea typeface="+mn-ea"/>
              </a:rPr>
              <a:t>, and </a:t>
            </a:r>
            <a:r>
              <a:rPr lang="en-US" altLang="en-GB" b="1">
                <a:solidFill>
                  <a:srgbClr val="243D5B"/>
                </a:solidFill>
                <a:latin typeface="+mn-lt"/>
                <a:ea typeface="+mn-ea"/>
                <a:sym typeface="+mn-ea"/>
              </a:rPr>
              <a:t>stable performance</a:t>
            </a:r>
            <a:r>
              <a:rPr lang="en-US" altLang="en-GB">
                <a:solidFill>
                  <a:schemeClr val="accent3"/>
                </a:solidFill>
                <a:latin typeface="+mn-lt"/>
                <a:ea typeface="+mn-ea"/>
              </a:rPr>
              <a:t>.</a:t>
            </a:r>
            <a:endParaRPr lang="en-US" altLang="en-GB">
              <a:solidFill>
                <a:schemeClr val="accent3"/>
              </a:solidFill>
              <a:latin typeface="+mn-lt"/>
              <a:ea typeface="+mn-ea"/>
            </a:endParaRPr>
          </a:p>
          <a:p>
            <a:pPr marL="114300" lvl="0" indent="0" algn="l" rtl="0">
              <a:spcBef>
                <a:spcPts val="0"/>
              </a:spcBef>
              <a:spcAft>
                <a:spcPts val="0"/>
              </a:spcAft>
              <a:buSzPts val="1800"/>
              <a:buNone/>
            </a:pPr>
            <a:endParaRPr lang="en-US" altLang="en-GB">
              <a:solidFill>
                <a:schemeClr val="accent3"/>
              </a:solidFill>
              <a:latin typeface="+mn-lt"/>
              <a:ea typeface="+mn-ea"/>
            </a:endParaRPr>
          </a:p>
        </p:txBody>
      </p:sp>
      <p:sp>
        <p:nvSpPr>
          <p:cNvPr id="5" name="Title 3"/>
          <p:cNvSpPr>
            <a:spLocks noGrp="1"/>
          </p:cNvSpPr>
          <p:nvPr>
            <p:custDataLst>
              <p:tags r:id="rId2"/>
            </p:custDataLst>
          </p:nvPr>
        </p:nvSpPr>
        <p:spPr>
          <a:xfrm>
            <a:off x="311700" y="445025"/>
            <a:ext cx="8520600" cy="572700"/>
          </a:xfrm>
          <a:prstGeom prst="rect">
            <a:avLst/>
          </a:prstGeom>
          <a:noFill/>
          <a:ln>
            <a:noFill/>
          </a:ln>
        </p:spPr>
        <p:txBody>
          <a:bodyPr vert="horz" wrap="square" lIns="91425" tIns="91425" rIns="91425" bIns="91425" rtlCol="0" anchor="t" anchorCtr="0">
            <a:normAutofit fontScale="80000"/>
          </a:bodyPr>
          <a:lstStyle>
            <a:lvl1pPr marL="0" marR="0" algn="l" defTabSz="685800" rtl="0" eaLnBrk="1" fontAlgn="auto" latinLnBrk="0" hangingPunct="1">
              <a:lnSpc>
                <a:spcPct val="100000"/>
              </a:lnSpc>
              <a:spcBef>
                <a:spcPts val="0"/>
              </a:spcBef>
              <a:spcAft>
                <a:spcPts val="0"/>
              </a:spcAft>
              <a:buClr>
                <a:srgbClr val="FFFFFF"/>
              </a:buClr>
              <a:buSzPts val="3000"/>
              <a:buFont typeface="Oswald"/>
              <a:buNone/>
              <a:defRPr kumimoji="0" lang="en-US" altLang="en-GB" sz="3000" b="0" i="0" u="none" strike="noStrike" kern="0" cap="none" spc="0" normalizeH="0" baseline="0" noProof="1">
                <a:solidFill>
                  <a:srgbClr val="FFFFFF"/>
                </a:solidFill>
                <a:latin typeface="+mj-lt"/>
                <a:ea typeface="+mj-ea"/>
                <a:cs typeface="Oswald"/>
              </a:defRPr>
            </a:lvl1pPr>
          </a:lstStyle>
          <a:p>
            <a:r>
              <a:rPr altLang="en-US">
                <a:solidFill>
                  <a:schemeClr val="tx1"/>
                </a:solidFill>
              </a:rPr>
              <a:t>Project Overview and Requirements</a:t>
            </a:r>
            <a:endParaRPr lang="zh-CN" altLang="en-US">
              <a:solidFill>
                <a:schemeClr val="tx1"/>
              </a:solidFill>
              <a:ea typeface="宋体" panose="02010600030101010101" pitchFamily="2" charset="-122"/>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2" name="Google Shape;74;p15"/>
          <p:cNvSpPr txBox="1"/>
          <p:nvPr>
            <p:custDataLst>
              <p:tags r:id="rId1"/>
            </p:custDataLst>
          </p:nvPr>
        </p:nvSpPr>
        <p:spPr>
          <a:xfrm>
            <a:off x="311785" y="1152525"/>
            <a:ext cx="8747760" cy="3476625"/>
          </a:xfrm>
          <a:prstGeom prst="rect">
            <a:avLst/>
          </a:prstGeom>
          <a:noFill/>
          <a:ln>
            <a:noFill/>
          </a:ln>
        </p:spPr>
        <p:txBody>
          <a:bodyPr wrap="square" lIns="91425" tIns="91425" rIns="91425" bIns="91425" anchor="t" anchorCtr="0">
            <a:normAutofit fontScale="90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114300" lvl="0" indent="0" algn="l" rtl="0">
              <a:spcBef>
                <a:spcPts val="0"/>
              </a:spcBef>
              <a:spcAft>
                <a:spcPts val="0"/>
              </a:spcAft>
              <a:buSzPts val="1800"/>
              <a:buNone/>
            </a:pPr>
            <a:r>
              <a:rPr lang="en-US" altLang="en-GB" sz="2000" b="1">
                <a:solidFill>
                  <a:srgbClr val="243D5B"/>
                </a:solidFill>
                <a:latin typeface="+mn-lt"/>
                <a:ea typeface="+mn-ea"/>
              </a:rPr>
              <a:t>Existing Problems</a:t>
            </a:r>
            <a:endParaRPr lang="en-US" altLang="en-GB" sz="2000" b="1">
              <a:solidFill>
                <a:srgbClr val="243D5B"/>
              </a:solidFill>
              <a:latin typeface="+mn-lt"/>
              <a:ea typeface="+mn-ea"/>
            </a:endParaRPr>
          </a:p>
          <a:p>
            <a:pPr marL="457200" lvl="0" indent="-342900" algn="l" rtl="0">
              <a:spcBef>
                <a:spcPts val="0"/>
              </a:spcBef>
              <a:spcAft>
                <a:spcPts val="0"/>
              </a:spcAft>
              <a:buSzPts val="1800"/>
              <a:buChar char="-"/>
            </a:pPr>
            <a:r>
              <a:rPr lang="en-US" altLang="en-GB" sz="1400">
                <a:solidFill>
                  <a:srgbClr val="487AB5"/>
                </a:solidFill>
                <a:latin typeface="+mn-lt"/>
                <a:ea typeface="+mn-ea"/>
              </a:rPr>
              <a:t>Although the application was previously developed, it did not fully meet CEREO’s original vision. Several key limitations remained:</a:t>
            </a:r>
            <a:endParaRPr lang="en-US" altLang="en-GB" sz="1400">
              <a:solidFill>
                <a:srgbClr val="487AB5"/>
              </a:solidFill>
              <a:latin typeface="+mn-lt"/>
              <a:ea typeface="+mn-ea"/>
            </a:endParaRPr>
          </a:p>
          <a:p>
            <a:pPr marL="914400" lvl="1" indent="-317500" algn="l" rtl="0">
              <a:spcBef>
                <a:spcPts val="0"/>
              </a:spcBef>
              <a:spcAft>
                <a:spcPts val="0"/>
              </a:spcAft>
              <a:buSzPts val="1400"/>
              <a:buChar char="-"/>
            </a:pPr>
            <a:r>
              <a:rPr lang="en-US" altLang="en-GB" b="1">
                <a:solidFill>
                  <a:srgbClr val="243D5B"/>
                </a:solidFill>
                <a:latin typeface="+mn-lt"/>
                <a:ea typeface="+mn-ea"/>
              </a:rPr>
              <a:t>Limited Functionality for User-Added Data</a:t>
            </a:r>
            <a:r>
              <a:rPr lang="en-US" altLang="en-GB">
                <a:solidFill>
                  <a:srgbClr val="487AB5"/>
                </a:solidFill>
                <a:latin typeface="+mn-lt"/>
                <a:ea typeface="+mn-ea"/>
              </a:rPr>
              <a:t>: Previous versions allowed users to upload cards and edit basic information, but lacked essential tools to interact with their own data.</a:t>
            </a:r>
            <a:endParaRPr lang="en-US" altLang="en-GB">
              <a:solidFill>
                <a:srgbClr val="487AB5"/>
              </a:solidFill>
              <a:latin typeface="+mn-lt"/>
              <a:ea typeface="+mn-ea"/>
            </a:endParaRPr>
          </a:p>
          <a:p>
            <a:pPr marL="914400" lvl="1" indent="-317500" algn="l" rtl="0">
              <a:spcBef>
                <a:spcPts val="0"/>
              </a:spcBef>
              <a:spcAft>
                <a:spcPts val="0"/>
              </a:spcAft>
              <a:buSzPts val="1400"/>
              <a:buChar char="-"/>
            </a:pPr>
            <a:endParaRPr lang="en-US" altLang="en-GB">
              <a:solidFill>
                <a:srgbClr val="487AB5"/>
              </a:solidFill>
              <a:latin typeface="+mn-lt"/>
              <a:ea typeface="+mn-ea"/>
            </a:endParaRPr>
          </a:p>
          <a:p>
            <a:pPr marL="914400" lvl="1" indent="-317500" algn="l" rtl="0">
              <a:spcBef>
                <a:spcPts val="0"/>
              </a:spcBef>
              <a:spcAft>
                <a:spcPts val="0"/>
              </a:spcAft>
              <a:buSzPts val="1400"/>
              <a:buChar char="-"/>
            </a:pPr>
            <a:r>
              <a:rPr lang="en-US" altLang="en-GB" b="1">
                <a:solidFill>
                  <a:srgbClr val="243D5B"/>
                </a:solidFill>
                <a:latin typeface="+mn-lt"/>
                <a:ea typeface="+mn-ea"/>
              </a:rPr>
              <a:t>Limited Geospatial Data Usability</a:t>
            </a:r>
            <a:r>
              <a:rPr lang="en-US" altLang="en-GB">
                <a:solidFill>
                  <a:srgbClr val="487AB5"/>
                </a:solidFill>
                <a:latin typeface="+mn-lt"/>
                <a:ea typeface="+mn-ea"/>
              </a:rPr>
              <a:t>: There were minimal geospatial features, making it difficult for users to effectively visualize and monitor environmental conditions.</a:t>
            </a:r>
            <a:endParaRPr lang="en-US" altLang="en-GB">
              <a:solidFill>
                <a:srgbClr val="487AB5"/>
              </a:solidFill>
              <a:latin typeface="+mn-lt"/>
              <a:ea typeface="+mn-ea"/>
            </a:endParaRPr>
          </a:p>
          <a:p>
            <a:pPr marL="596900" lvl="1" indent="0" algn="l" rtl="0">
              <a:spcBef>
                <a:spcPts val="0"/>
              </a:spcBef>
              <a:spcAft>
                <a:spcPts val="0"/>
              </a:spcAft>
              <a:buSzPts val="1400"/>
              <a:buNone/>
            </a:pPr>
            <a:endParaRPr lang="en-US" altLang="en-GB">
              <a:solidFill>
                <a:srgbClr val="487AB5"/>
              </a:solidFill>
              <a:latin typeface="+mn-lt"/>
              <a:ea typeface="+mn-ea"/>
            </a:endParaRPr>
          </a:p>
          <a:p>
            <a:pPr marL="914400" lvl="1" indent="-317500" algn="l" rtl="0">
              <a:spcBef>
                <a:spcPts val="0"/>
              </a:spcBef>
              <a:spcAft>
                <a:spcPts val="0"/>
              </a:spcAft>
              <a:buSzPts val="1400"/>
              <a:buChar char="-"/>
            </a:pPr>
            <a:r>
              <a:rPr lang="en-US" altLang="en-GB" b="1">
                <a:solidFill>
                  <a:srgbClr val="243D5B"/>
                </a:solidFill>
                <a:latin typeface="+mn-lt"/>
                <a:ea typeface="+mn-ea"/>
              </a:rPr>
              <a:t>Technical Issues</a:t>
            </a:r>
            <a:r>
              <a:rPr lang="en-US" altLang="en-GB">
                <a:solidFill>
                  <a:srgbClr val="487AB5"/>
                </a:solidFill>
                <a:latin typeface="+mn-lt"/>
                <a:ea typeface="+mn-ea"/>
              </a:rPr>
              <a:t>: Multiple bugs affected file attachments, password resetting, and card/pin display, along with other stability problems.</a:t>
            </a:r>
            <a:endParaRPr lang="en-US" altLang="en-GB">
              <a:solidFill>
                <a:srgbClr val="487AB5"/>
              </a:solidFill>
              <a:latin typeface="+mn-lt"/>
              <a:ea typeface="+mn-ea"/>
            </a:endParaRPr>
          </a:p>
          <a:p>
            <a:pPr marL="914400" lvl="1" indent="-317500" algn="l" rtl="0">
              <a:spcBef>
                <a:spcPts val="0"/>
              </a:spcBef>
              <a:spcAft>
                <a:spcPts val="0"/>
              </a:spcAft>
              <a:buSzPts val="1400"/>
              <a:buChar char="-"/>
            </a:pPr>
            <a:endParaRPr lang="en-US" altLang="en-GB" sz="1500">
              <a:solidFill>
                <a:srgbClr val="487AB5"/>
              </a:solidFill>
              <a:latin typeface="+mn-lt"/>
              <a:ea typeface="+mn-ea"/>
            </a:endParaRPr>
          </a:p>
          <a:p>
            <a:pPr marL="114300" lvl="0" indent="0" algn="l" rtl="0">
              <a:spcBef>
                <a:spcPts val="0"/>
              </a:spcBef>
              <a:spcAft>
                <a:spcPts val="0"/>
              </a:spcAft>
              <a:buSzPts val="1800"/>
              <a:buNone/>
            </a:pPr>
            <a:r>
              <a:rPr lang="en-US" altLang="en-GB" sz="2000" b="1">
                <a:solidFill>
                  <a:srgbClr val="243D5B"/>
                </a:solidFill>
                <a:latin typeface="+mn-lt"/>
                <a:ea typeface="+mn-ea"/>
                <a:sym typeface="+mn-ea"/>
              </a:rPr>
              <a:t>Our Development Focus</a:t>
            </a:r>
            <a:endParaRPr lang="en-US" altLang="en-GB" sz="2000" b="1">
              <a:solidFill>
                <a:srgbClr val="243D5B"/>
              </a:solidFill>
              <a:latin typeface="+mn-lt"/>
              <a:ea typeface="+mn-ea"/>
            </a:endParaRPr>
          </a:p>
          <a:p>
            <a:pPr marL="457200" lvl="0" indent="-342900" algn="l" rtl="0">
              <a:spcBef>
                <a:spcPts val="0"/>
              </a:spcBef>
              <a:spcAft>
                <a:spcPts val="0"/>
              </a:spcAft>
              <a:buSzPts val="1800"/>
              <a:buChar char="-"/>
            </a:pPr>
            <a:r>
              <a:rPr lang="en-US" altLang="en-GB" sz="1400">
                <a:latin typeface="+mn-lt"/>
                <a:ea typeface="+mn-ea"/>
                <a:sym typeface="+mn-ea"/>
              </a:rPr>
              <a:t>Our team enhanced the existing Atlas by improving usability, expanding geospatial data capabilities, and resolving technical issues to better support users’ needs.</a:t>
            </a:r>
            <a:endParaRPr lang="en-US" altLang="en-GB" sz="1400">
              <a:solidFill>
                <a:schemeClr val="accent3"/>
              </a:solidFill>
              <a:latin typeface="+mn-lt"/>
              <a:ea typeface="+mn-ea"/>
            </a:endParaRPr>
          </a:p>
          <a:p>
            <a:pPr marL="914400" lvl="1" indent="-317500" algn="l" rtl="0">
              <a:spcBef>
                <a:spcPts val="0"/>
              </a:spcBef>
              <a:spcAft>
                <a:spcPts val="0"/>
              </a:spcAft>
              <a:buSzPts val="1400"/>
              <a:buChar char="-"/>
            </a:pPr>
            <a:endParaRPr lang="en-US" altLang="en-GB" sz="1500">
              <a:solidFill>
                <a:schemeClr val="accent3">
                  <a:lumMod val="50000"/>
                </a:schemeClr>
              </a:solidFill>
              <a:latin typeface="+mn-lt"/>
              <a:ea typeface="+mn-ea"/>
            </a:endParaRPr>
          </a:p>
          <a:p>
            <a:pPr marL="914400" lvl="0" indent="0" algn="l" rtl="0">
              <a:spcBef>
                <a:spcPts val="1200"/>
              </a:spcBef>
              <a:spcAft>
                <a:spcPts val="1200"/>
              </a:spcAft>
              <a:buNone/>
            </a:pPr>
            <a:endParaRPr lang="en-GB" sz="1500">
              <a:solidFill>
                <a:schemeClr val="accent3"/>
              </a:solidFill>
              <a:latin typeface="+mn-lt"/>
              <a:ea typeface="+mn-ea"/>
            </a:endParaRPr>
          </a:p>
        </p:txBody>
      </p:sp>
      <p:sp>
        <p:nvSpPr>
          <p:cNvPr id="5" name="Title 3"/>
          <p:cNvSpPr>
            <a:spLocks noGrp="1"/>
          </p:cNvSpPr>
          <p:nvPr>
            <p:custDataLst>
              <p:tags r:id="rId2"/>
            </p:custDataLst>
          </p:nvPr>
        </p:nvSpPr>
        <p:spPr>
          <a:xfrm>
            <a:off x="311700" y="445025"/>
            <a:ext cx="8520600" cy="572700"/>
          </a:xfrm>
          <a:prstGeom prst="rect">
            <a:avLst/>
          </a:prstGeom>
          <a:noFill/>
          <a:ln>
            <a:noFill/>
          </a:ln>
        </p:spPr>
        <p:txBody>
          <a:bodyPr vert="horz" wrap="square" lIns="91425" tIns="91425" rIns="91425" bIns="91425" rtlCol="0" anchor="t" anchorCtr="0">
            <a:normAutofit fontScale="80000"/>
          </a:bodyPr>
          <a:lstStyle>
            <a:lvl1pPr marL="0" marR="0" algn="l" defTabSz="685800" rtl="0" eaLnBrk="1" fontAlgn="auto" latinLnBrk="0" hangingPunct="1">
              <a:lnSpc>
                <a:spcPct val="100000"/>
              </a:lnSpc>
              <a:spcBef>
                <a:spcPts val="0"/>
              </a:spcBef>
              <a:spcAft>
                <a:spcPts val="0"/>
              </a:spcAft>
              <a:buClr>
                <a:srgbClr val="FFFFFF"/>
              </a:buClr>
              <a:buSzPts val="3000"/>
              <a:buFont typeface="Oswald"/>
              <a:buNone/>
              <a:defRPr kumimoji="0" lang="en-US" altLang="en-GB" sz="3000" b="0" i="0" u="none" strike="noStrike" kern="0" cap="none" spc="0" normalizeH="0" baseline="0" noProof="1">
                <a:solidFill>
                  <a:srgbClr val="FFFFFF"/>
                </a:solidFill>
                <a:latin typeface="+mj-lt"/>
                <a:ea typeface="+mj-ea"/>
                <a:cs typeface="Oswald"/>
              </a:defRPr>
            </a:lvl1pPr>
          </a:lstStyle>
          <a:p>
            <a:r>
              <a:rPr altLang="en-US">
                <a:solidFill>
                  <a:schemeClr val="tx1"/>
                </a:solidFill>
              </a:rPr>
              <a:t>Project Overview and Requirements </a:t>
            </a:r>
            <a:r>
              <a:rPr altLang="en-US">
                <a:solidFill>
                  <a:schemeClr val="tx1"/>
                </a:solidFill>
                <a:sym typeface="+mn-ea"/>
              </a:rPr>
              <a:t>(Cont.)</a:t>
            </a:r>
            <a:endParaRPr lang="zh-CN" altLang="en-US">
              <a:solidFill>
                <a:schemeClr val="tx1"/>
              </a:solidFill>
              <a:ea typeface="宋体" panose="02010600030101010101" pitchFamily="2" charset="-122"/>
            </a:endParaRPr>
          </a:p>
          <a:p>
            <a:endParaRPr altLang="en-US">
              <a:solidFill>
                <a:schemeClr val="tx1"/>
              </a:solidFill>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sp>
        <p:nvSpPr>
          <p:cNvPr id="2" name="Google Shape;80;p16"/>
          <p:cNvSpPr txBox="1"/>
          <p:nvPr>
            <p:custDataLst>
              <p:tags r:id="rId1"/>
            </p:custDataLst>
          </p:nvPr>
        </p:nvSpPr>
        <p:spPr>
          <a:xfrm>
            <a:off x="311785" y="965835"/>
            <a:ext cx="5794375" cy="4054475"/>
          </a:xfrm>
          <a:prstGeom prst="rect">
            <a:avLst/>
          </a:prstGeom>
          <a:noFill/>
          <a:ln>
            <a:noFill/>
          </a:ln>
        </p:spPr>
        <p:txBody>
          <a:bodyPr wrap="square" lIns="91425" tIns="91425" rIns="91425" bIns="91425" anchor="t" anchorCtr="0">
            <a:normAutofit fontScale="4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140335" lvl="0" indent="0" algn="l" rtl="0">
              <a:spcBef>
                <a:spcPts val="0"/>
              </a:spcBef>
              <a:spcAft>
                <a:spcPts val="0"/>
              </a:spcAft>
              <a:buSzPct val="100000"/>
              <a:buNone/>
            </a:pPr>
            <a:r>
              <a:rPr lang="en-US" altLang="en-GB" sz="2800" b="1">
                <a:solidFill>
                  <a:srgbClr val="243D5B"/>
                </a:solidFill>
                <a:latin typeface="+mn-lt"/>
                <a:ea typeface="+mn-ea"/>
              </a:rPr>
              <a:t>System Architecture</a:t>
            </a:r>
            <a:endParaRPr lang="en-US" altLang="en-GB" sz="2800" b="1">
              <a:solidFill>
                <a:srgbClr val="243D5B"/>
              </a:solidFill>
              <a:latin typeface="+mn-lt"/>
              <a:ea typeface="+mn-ea"/>
            </a:endParaRPr>
          </a:p>
          <a:p>
            <a:pPr marL="140335" lvl="0" indent="0" algn="l" rtl="0">
              <a:spcBef>
                <a:spcPts val="0"/>
              </a:spcBef>
              <a:spcAft>
                <a:spcPts val="0"/>
              </a:spcAft>
              <a:buSzPct val="100000"/>
              <a:buNone/>
            </a:pPr>
            <a:r>
              <a:rPr lang="en-US" altLang="en-GB" sz="2750">
                <a:solidFill>
                  <a:srgbClr val="487AB5"/>
                </a:solidFill>
                <a:latin typeface="+mn-lt"/>
                <a:ea typeface="+mn-ea"/>
              </a:rPr>
              <a:t>The system is built as a web application composed of three main subsystems:</a:t>
            </a:r>
            <a:endParaRPr lang="en-US" altLang="en-GB" sz="2750">
              <a:solidFill>
                <a:srgbClr val="487AB5"/>
              </a:solidFill>
              <a:latin typeface="+mn-lt"/>
              <a:ea typeface="+mn-ea"/>
            </a:endParaRPr>
          </a:p>
          <a:p>
            <a:pPr marL="457200" lvl="0" indent="-316865" algn="l" rtl="0">
              <a:spcBef>
                <a:spcPts val="0"/>
              </a:spcBef>
              <a:spcAft>
                <a:spcPts val="0"/>
              </a:spcAft>
              <a:buSzPct val="100000"/>
              <a:buChar char="-"/>
            </a:pPr>
            <a:r>
              <a:rPr lang="en-US" altLang="en-GB" sz="2750" b="1">
                <a:solidFill>
                  <a:srgbClr val="487AB5"/>
                </a:solidFill>
                <a:latin typeface="+mn-lt"/>
                <a:ea typeface="+mn-ea"/>
              </a:rPr>
              <a:t>Frontend </a:t>
            </a:r>
            <a:r>
              <a:rPr lang="en-US" altLang="en-GB" sz="2750">
                <a:solidFill>
                  <a:srgbClr val="487AB5"/>
                </a:solidFill>
                <a:latin typeface="+mn-lt"/>
                <a:ea typeface="+mn-ea"/>
              </a:rPr>
              <a:t>—</a:t>
            </a:r>
            <a:r>
              <a:rPr lang="en-US" altLang="en-GB" sz="2750" u="sng">
                <a:solidFill>
                  <a:srgbClr val="487AB5"/>
                </a:solidFill>
                <a:latin typeface="+mn-lt"/>
                <a:ea typeface="+mn-ea"/>
              </a:rPr>
              <a:t> </a:t>
            </a:r>
            <a:r>
              <a:rPr lang="en-US" altLang="en-GB" sz="2750" b="1" u="sng">
                <a:solidFill>
                  <a:srgbClr val="243D5B"/>
                </a:solidFill>
                <a:latin typeface="+mn-lt"/>
                <a:ea typeface="+mn-ea"/>
              </a:rPr>
              <a:t>React.js</a:t>
            </a:r>
            <a:r>
              <a:rPr lang="en-US" altLang="en-GB" sz="2750">
                <a:solidFill>
                  <a:srgbClr val="487AB5"/>
                </a:solidFill>
                <a:latin typeface="+mn-lt"/>
                <a:ea typeface="+mn-ea"/>
              </a:rPr>
              <a:t> (Netlify)</a:t>
            </a:r>
            <a:endParaRPr lang="en-US" altLang="en-GB" sz="2750">
              <a:solidFill>
                <a:srgbClr val="487AB5"/>
              </a:solidFill>
              <a:latin typeface="+mn-lt"/>
              <a:ea typeface="+mn-ea"/>
            </a:endParaRPr>
          </a:p>
          <a:p>
            <a:pPr marL="914400" lvl="1" indent="-316865" algn="l" rtl="0">
              <a:spcBef>
                <a:spcPts val="0"/>
              </a:spcBef>
              <a:spcAft>
                <a:spcPts val="0"/>
              </a:spcAft>
              <a:buSzPct val="100000"/>
              <a:buChar char="-"/>
            </a:pPr>
            <a:r>
              <a:rPr lang="en-US" altLang="en-GB" sz="2750">
                <a:solidFill>
                  <a:srgbClr val="487AB5"/>
                </a:solidFill>
                <a:latin typeface="+mn-lt"/>
                <a:ea typeface="+mn-ea"/>
              </a:rPr>
              <a:t>Provides a user-friendly interface and interactive Mapbox-powered map.</a:t>
            </a:r>
            <a:endParaRPr lang="en-US" altLang="en-GB" sz="2750">
              <a:solidFill>
                <a:srgbClr val="487AB5"/>
              </a:solidFill>
              <a:latin typeface="+mn-lt"/>
              <a:ea typeface="+mn-ea"/>
            </a:endParaRPr>
          </a:p>
          <a:p>
            <a:pPr marL="457200" lvl="0" indent="-316865" algn="l" rtl="0">
              <a:spcBef>
                <a:spcPts val="0"/>
              </a:spcBef>
              <a:spcAft>
                <a:spcPts val="0"/>
              </a:spcAft>
              <a:buSzPct val="100000"/>
              <a:buChar char="-"/>
            </a:pPr>
            <a:r>
              <a:rPr lang="en-US" altLang="en-GB" sz="2750" b="1">
                <a:solidFill>
                  <a:srgbClr val="487AB5"/>
                </a:solidFill>
                <a:latin typeface="+mn-lt"/>
                <a:ea typeface="+mn-ea"/>
              </a:rPr>
              <a:t>Backend </a:t>
            </a:r>
            <a:r>
              <a:rPr lang="en-US" altLang="en-GB" sz="2750">
                <a:solidFill>
                  <a:srgbClr val="487AB5"/>
                </a:solidFill>
                <a:latin typeface="+mn-lt"/>
                <a:ea typeface="+mn-ea"/>
              </a:rPr>
              <a:t>— </a:t>
            </a:r>
            <a:r>
              <a:rPr lang="en-US" altLang="en-GB" sz="2750" b="1" u="sng">
                <a:solidFill>
                  <a:srgbClr val="243D5B"/>
                </a:solidFill>
                <a:latin typeface="+mn-lt"/>
                <a:ea typeface="+mn-ea"/>
              </a:rPr>
              <a:t>FastAPI</a:t>
            </a:r>
            <a:r>
              <a:rPr lang="en-US" altLang="en-GB" sz="2750">
                <a:solidFill>
                  <a:srgbClr val="487AB5"/>
                </a:solidFill>
                <a:latin typeface="+mn-lt"/>
                <a:ea typeface="+mn-ea"/>
              </a:rPr>
              <a:t> (Render)</a:t>
            </a:r>
            <a:endParaRPr lang="en-US" altLang="en-GB" sz="2750">
              <a:solidFill>
                <a:srgbClr val="487AB5"/>
              </a:solidFill>
              <a:latin typeface="+mn-lt"/>
              <a:ea typeface="+mn-ea"/>
            </a:endParaRPr>
          </a:p>
          <a:p>
            <a:pPr marL="914400" lvl="1" indent="-316865" algn="l" rtl="0">
              <a:spcBef>
                <a:spcPts val="0"/>
              </a:spcBef>
              <a:spcAft>
                <a:spcPts val="0"/>
              </a:spcAft>
              <a:buSzPct val="100000"/>
              <a:buChar char="-"/>
            </a:pPr>
            <a:r>
              <a:rPr lang="en-US" altLang="en-GB" sz="2750">
                <a:solidFill>
                  <a:srgbClr val="487AB5"/>
                </a:solidFill>
                <a:latin typeface="+mn-lt"/>
                <a:ea typeface="+mn-ea"/>
              </a:rPr>
              <a:t>Handles API requests, authentication, and communication between UI and database.</a:t>
            </a:r>
            <a:endParaRPr lang="en-US" altLang="en-GB" sz="2750">
              <a:solidFill>
                <a:srgbClr val="487AB5"/>
              </a:solidFill>
              <a:latin typeface="+mn-lt"/>
              <a:ea typeface="+mn-ea"/>
            </a:endParaRPr>
          </a:p>
          <a:p>
            <a:pPr marL="457200" lvl="0" indent="-316865" algn="l" rtl="0">
              <a:spcBef>
                <a:spcPts val="0"/>
              </a:spcBef>
              <a:spcAft>
                <a:spcPts val="0"/>
              </a:spcAft>
              <a:buSzPct val="100000"/>
              <a:buChar char="-"/>
            </a:pPr>
            <a:r>
              <a:rPr lang="en-US" altLang="en-GB" sz="2750" b="1">
                <a:solidFill>
                  <a:srgbClr val="487AB5"/>
                </a:solidFill>
                <a:latin typeface="+mn-lt"/>
                <a:ea typeface="+mn-ea"/>
              </a:rPr>
              <a:t>Database </a:t>
            </a:r>
            <a:r>
              <a:rPr lang="en-US" altLang="en-GB" sz="2750">
                <a:solidFill>
                  <a:srgbClr val="487AB5"/>
                </a:solidFill>
                <a:latin typeface="+mn-lt"/>
                <a:ea typeface="+mn-ea"/>
              </a:rPr>
              <a:t>— </a:t>
            </a:r>
            <a:r>
              <a:rPr lang="en-US" altLang="en-GB" sz="2750" b="1" u="sng">
                <a:solidFill>
                  <a:srgbClr val="243D5B"/>
                </a:solidFill>
                <a:latin typeface="+mn-lt"/>
                <a:ea typeface="+mn-ea"/>
              </a:rPr>
              <a:t>PostgreSQL</a:t>
            </a:r>
            <a:r>
              <a:rPr lang="en-US" altLang="en-GB" sz="2750">
                <a:solidFill>
                  <a:srgbClr val="487AB5"/>
                </a:solidFill>
                <a:latin typeface="+mn-lt"/>
                <a:ea typeface="+mn-ea"/>
              </a:rPr>
              <a:t> (Azure)</a:t>
            </a:r>
            <a:endParaRPr lang="en-US" altLang="en-GB" sz="2750">
              <a:solidFill>
                <a:srgbClr val="487AB5"/>
              </a:solidFill>
              <a:latin typeface="+mn-lt"/>
              <a:ea typeface="+mn-ea"/>
            </a:endParaRPr>
          </a:p>
          <a:p>
            <a:pPr marL="914400" lvl="1" indent="-316865" algn="l" rtl="0">
              <a:spcBef>
                <a:spcPts val="0"/>
              </a:spcBef>
              <a:spcAft>
                <a:spcPts val="0"/>
              </a:spcAft>
              <a:buSzPct val="100000"/>
              <a:buChar char="-"/>
            </a:pPr>
            <a:r>
              <a:rPr lang="en-US" altLang="en-GB" sz="2750">
                <a:solidFill>
                  <a:srgbClr val="487AB5"/>
                </a:solidFill>
                <a:latin typeface="+mn-lt"/>
                <a:ea typeface="+mn-ea"/>
              </a:rPr>
              <a:t>Stores geospatial data, user credentials, and dataset metadata.</a:t>
            </a:r>
            <a:endParaRPr lang="en-US" altLang="en-GB" sz="2750">
              <a:solidFill>
                <a:srgbClr val="487AB5"/>
              </a:solidFill>
              <a:latin typeface="+mn-lt"/>
              <a:ea typeface="+mn-ea"/>
            </a:endParaRPr>
          </a:p>
          <a:p>
            <a:pPr marL="140335" lvl="0" indent="0" algn="l" rtl="0">
              <a:spcBef>
                <a:spcPts val="0"/>
              </a:spcBef>
              <a:spcAft>
                <a:spcPts val="0"/>
              </a:spcAft>
              <a:buSzPct val="100000"/>
              <a:buNone/>
            </a:pPr>
            <a:r>
              <a:rPr lang="en-US" altLang="en-GB" sz="2250">
                <a:solidFill>
                  <a:srgbClr val="487AB5"/>
                </a:solidFill>
                <a:latin typeface="+mn-lt"/>
                <a:ea typeface="+mn-ea"/>
              </a:rPr>
              <a:t>(</a:t>
            </a:r>
            <a:r>
              <a:rPr lang="en-US" altLang="en-GB" sz="2250" b="1">
                <a:solidFill>
                  <a:srgbClr val="487AB5"/>
                </a:solidFill>
                <a:latin typeface="+mn-lt"/>
                <a:ea typeface="+mn-ea"/>
              </a:rPr>
              <a:t>The images on the right show the subsystem diagrams for the frontend, backend, and database components.</a:t>
            </a:r>
            <a:r>
              <a:rPr lang="en-US" altLang="en-GB" sz="2250">
                <a:solidFill>
                  <a:srgbClr val="487AB5"/>
                </a:solidFill>
                <a:latin typeface="+mn-lt"/>
                <a:ea typeface="+mn-ea"/>
              </a:rPr>
              <a:t>)</a:t>
            </a:r>
            <a:endParaRPr lang="en-US" altLang="en-GB" sz="2250">
              <a:solidFill>
                <a:srgbClr val="487AB5"/>
              </a:solidFill>
              <a:latin typeface="+mn-lt"/>
              <a:ea typeface="+mn-ea"/>
            </a:endParaRPr>
          </a:p>
          <a:p>
            <a:pPr marL="457200" lvl="0" indent="-316865" algn="l" rtl="0">
              <a:spcBef>
                <a:spcPts val="0"/>
              </a:spcBef>
              <a:spcAft>
                <a:spcPts val="0"/>
              </a:spcAft>
              <a:buSzPct val="100000"/>
              <a:buChar char="-"/>
            </a:pPr>
            <a:endParaRPr lang="en-US" altLang="en-GB">
              <a:solidFill>
                <a:srgbClr val="487AB5"/>
              </a:solidFill>
              <a:latin typeface="+mn-lt"/>
              <a:ea typeface="+mn-ea"/>
            </a:endParaRPr>
          </a:p>
          <a:p>
            <a:pPr marL="140335" lvl="0" indent="0" algn="l" rtl="0">
              <a:spcBef>
                <a:spcPts val="0"/>
              </a:spcBef>
              <a:spcAft>
                <a:spcPts val="0"/>
              </a:spcAft>
              <a:buSzPct val="100000"/>
              <a:buNone/>
            </a:pPr>
            <a:r>
              <a:rPr lang="en-US" altLang="en-GB" sz="2835" b="1">
                <a:solidFill>
                  <a:srgbClr val="243D5B"/>
                </a:solidFill>
                <a:latin typeface="+mn-lt"/>
                <a:ea typeface="+mn-ea"/>
              </a:rPr>
              <a:t>Tools &amp; Technologies</a:t>
            </a:r>
            <a:endParaRPr lang="en-US" altLang="en-GB" sz="2835" b="1">
              <a:solidFill>
                <a:srgbClr val="243D5B"/>
              </a:solidFill>
              <a:latin typeface="+mn-lt"/>
              <a:ea typeface="+mn-ea"/>
            </a:endParaRPr>
          </a:p>
          <a:p>
            <a:pPr marL="457200" lvl="0" indent="-316865" algn="l" rtl="0">
              <a:spcBef>
                <a:spcPts val="0"/>
              </a:spcBef>
              <a:spcAft>
                <a:spcPts val="0"/>
              </a:spcAft>
              <a:buSzPct val="100000"/>
              <a:buChar char="-"/>
            </a:pPr>
            <a:r>
              <a:rPr lang="en-US" altLang="en-GB" sz="2750">
                <a:solidFill>
                  <a:srgbClr val="487AB5"/>
                </a:solidFill>
                <a:latin typeface="+mn-lt"/>
                <a:ea typeface="+mn-ea"/>
              </a:rPr>
              <a:t>The enhancement of the Living Atlas continues using the existing technology stack while expanding capabilities.</a:t>
            </a:r>
            <a:endParaRPr lang="en-US" altLang="en-GB" sz="2750">
              <a:solidFill>
                <a:srgbClr val="487AB5"/>
              </a:solidFill>
              <a:latin typeface="+mn-lt"/>
              <a:ea typeface="+mn-ea"/>
            </a:endParaRPr>
          </a:p>
          <a:p>
            <a:pPr marL="457200" lvl="0" indent="-316865" algn="l" rtl="0">
              <a:spcBef>
                <a:spcPts val="0"/>
              </a:spcBef>
              <a:spcAft>
                <a:spcPts val="0"/>
              </a:spcAft>
              <a:buSzPct val="100000"/>
              <a:buChar char="-"/>
            </a:pPr>
            <a:r>
              <a:rPr lang="en-US" altLang="en-GB" sz="2750">
                <a:solidFill>
                  <a:srgbClr val="487AB5"/>
                </a:solidFill>
                <a:latin typeface="+mn-lt"/>
                <a:ea typeface="+mn-ea"/>
              </a:rPr>
              <a:t>We focus on:</a:t>
            </a:r>
            <a:endParaRPr lang="en-US" altLang="en-GB" sz="2750">
              <a:solidFill>
                <a:srgbClr val="487AB5"/>
              </a:solidFill>
              <a:latin typeface="+mn-lt"/>
              <a:ea typeface="+mn-ea"/>
            </a:endParaRPr>
          </a:p>
          <a:p>
            <a:pPr marL="914400" lvl="1" indent="-316865" algn="l" rtl="0">
              <a:spcBef>
                <a:spcPts val="0"/>
              </a:spcBef>
              <a:spcAft>
                <a:spcPts val="0"/>
              </a:spcAft>
              <a:buSzPct val="100000"/>
              <a:buChar char="-"/>
            </a:pPr>
            <a:r>
              <a:rPr lang="en-US" altLang="en-GB" sz="2750">
                <a:solidFill>
                  <a:srgbClr val="487AB5"/>
                </a:solidFill>
                <a:latin typeface="+mn-lt"/>
                <a:ea typeface="+mn-ea"/>
              </a:rPr>
              <a:t>Improving usability of user-added data</a:t>
            </a:r>
            <a:endParaRPr lang="en-US" altLang="en-GB" sz="2750">
              <a:solidFill>
                <a:srgbClr val="487AB5"/>
              </a:solidFill>
              <a:latin typeface="+mn-lt"/>
              <a:ea typeface="+mn-ea"/>
            </a:endParaRPr>
          </a:p>
          <a:p>
            <a:pPr marL="914400" lvl="1" indent="-316865" algn="l" rtl="0">
              <a:spcBef>
                <a:spcPts val="0"/>
              </a:spcBef>
              <a:spcAft>
                <a:spcPts val="0"/>
              </a:spcAft>
              <a:buSzPct val="100000"/>
              <a:buChar char="-"/>
            </a:pPr>
            <a:r>
              <a:rPr lang="en-US" altLang="en-GB" sz="2750">
                <a:solidFill>
                  <a:srgbClr val="487AB5"/>
                </a:solidFill>
                <a:latin typeface="+mn-lt"/>
                <a:ea typeface="+mn-ea"/>
              </a:rPr>
              <a:t>Integrating external ArcGIS geospatial data from sources such as WA Department of Ecology and other agencies</a:t>
            </a:r>
            <a:endParaRPr lang="en-US" altLang="en-GB" sz="2750">
              <a:solidFill>
                <a:srgbClr val="487AB5"/>
              </a:solidFill>
              <a:latin typeface="+mn-lt"/>
              <a:ea typeface="+mn-ea"/>
            </a:endParaRPr>
          </a:p>
          <a:p>
            <a:pPr marL="914400" lvl="1" indent="-316865" algn="l" rtl="0">
              <a:spcBef>
                <a:spcPts val="0"/>
              </a:spcBef>
              <a:spcAft>
                <a:spcPts val="0"/>
              </a:spcAft>
              <a:buSzPct val="100000"/>
              <a:buChar char="-"/>
            </a:pPr>
            <a:r>
              <a:rPr lang="en-US" altLang="en-GB" sz="2750">
                <a:solidFill>
                  <a:srgbClr val="487AB5"/>
                </a:solidFill>
                <a:latin typeface="+mn-lt"/>
                <a:ea typeface="+mn-ea"/>
              </a:rPr>
              <a:t>Fixing existing bugs to enhance stability and performance</a:t>
            </a:r>
            <a:endParaRPr lang="en-US" altLang="en-GB" sz="2750">
              <a:solidFill>
                <a:srgbClr val="487AB5"/>
              </a:solidFill>
              <a:latin typeface="+mn-lt"/>
              <a:ea typeface="+mn-ea"/>
            </a:endParaRPr>
          </a:p>
        </p:txBody>
      </p:sp>
      <p:pic>
        <p:nvPicPr>
          <p:cNvPr id="81" name="Google Shape;81;p16"/>
          <p:cNvPicPr preferRelativeResize="0"/>
          <p:nvPr>
            <p:custDataLst>
              <p:tags r:id="rId2"/>
            </p:custDataLst>
          </p:nvPr>
        </p:nvPicPr>
        <p:blipFill>
          <a:blip r:embed="rId3"/>
          <a:stretch>
            <a:fillRect/>
          </a:stretch>
        </p:blipFill>
        <p:spPr>
          <a:xfrm>
            <a:off x="5863590" y="122555"/>
            <a:ext cx="3162935" cy="1443990"/>
          </a:xfrm>
          <a:prstGeom prst="rect">
            <a:avLst/>
          </a:prstGeom>
          <a:noFill/>
          <a:ln>
            <a:noFill/>
          </a:ln>
        </p:spPr>
      </p:pic>
      <p:pic>
        <p:nvPicPr>
          <p:cNvPr id="82" name="Google Shape;82;p16"/>
          <p:cNvPicPr preferRelativeResize="0"/>
          <p:nvPr>
            <p:custDataLst>
              <p:tags r:id="rId4"/>
            </p:custDataLst>
          </p:nvPr>
        </p:nvPicPr>
        <p:blipFill>
          <a:blip r:embed="rId5"/>
          <a:stretch>
            <a:fillRect/>
          </a:stretch>
        </p:blipFill>
        <p:spPr>
          <a:xfrm>
            <a:off x="6024245" y="1566545"/>
            <a:ext cx="3002280" cy="1495425"/>
          </a:xfrm>
          <a:prstGeom prst="rect">
            <a:avLst/>
          </a:prstGeom>
          <a:noFill/>
          <a:ln>
            <a:noFill/>
          </a:ln>
        </p:spPr>
      </p:pic>
      <p:pic>
        <p:nvPicPr>
          <p:cNvPr id="83" name="Google Shape;83;p16"/>
          <p:cNvPicPr preferRelativeResize="0"/>
          <p:nvPr>
            <p:custDataLst>
              <p:tags r:id="rId6"/>
            </p:custDataLst>
          </p:nvPr>
        </p:nvPicPr>
        <p:blipFill>
          <a:blip r:embed="rId7"/>
          <a:stretch>
            <a:fillRect/>
          </a:stretch>
        </p:blipFill>
        <p:spPr>
          <a:xfrm>
            <a:off x="6229125" y="3070226"/>
            <a:ext cx="2797062" cy="1950497"/>
          </a:xfrm>
          <a:prstGeom prst="rect">
            <a:avLst/>
          </a:prstGeom>
          <a:noFill/>
          <a:ln>
            <a:noFill/>
          </a:ln>
        </p:spPr>
      </p:pic>
      <p:sp>
        <p:nvSpPr>
          <p:cNvPr id="5" name="Title 3"/>
          <p:cNvSpPr>
            <a:spLocks noGrp="1"/>
          </p:cNvSpPr>
          <p:nvPr>
            <p:custDataLst>
              <p:tags r:id="rId8"/>
            </p:custDataLst>
          </p:nvPr>
        </p:nvSpPr>
        <p:spPr>
          <a:xfrm>
            <a:off x="311700" y="445025"/>
            <a:ext cx="8520600" cy="572700"/>
          </a:xfrm>
          <a:prstGeom prst="rect">
            <a:avLst/>
          </a:prstGeom>
          <a:noFill/>
          <a:ln>
            <a:noFill/>
          </a:ln>
        </p:spPr>
        <p:txBody>
          <a:bodyPr vert="horz" wrap="square" lIns="91425" tIns="91425" rIns="91425" bIns="91425" rtlCol="0" anchor="t" anchorCtr="0">
            <a:normAutofit fontScale="80000"/>
          </a:bodyPr>
          <a:lstStyle>
            <a:lvl1pPr marL="0" marR="0" algn="l" defTabSz="685800" rtl="0" eaLnBrk="1" fontAlgn="auto" latinLnBrk="0" hangingPunct="1">
              <a:lnSpc>
                <a:spcPct val="100000"/>
              </a:lnSpc>
              <a:spcBef>
                <a:spcPts val="0"/>
              </a:spcBef>
              <a:spcAft>
                <a:spcPts val="0"/>
              </a:spcAft>
              <a:buClr>
                <a:srgbClr val="FFFFFF"/>
              </a:buClr>
              <a:buSzPts val="3000"/>
              <a:buFont typeface="Oswald"/>
              <a:buNone/>
              <a:defRPr kumimoji="0" lang="en-US" altLang="en-GB" sz="3000" b="0" i="0" u="none" strike="noStrike" kern="0" cap="none" spc="0" normalizeH="0" baseline="0" noProof="1">
                <a:solidFill>
                  <a:srgbClr val="FFFFFF"/>
                </a:solidFill>
                <a:latin typeface="+mj-lt"/>
                <a:ea typeface="+mj-ea"/>
                <a:cs typeface="Oswald"/>
              </a:defRPr>
            </a:lvl1pPr>
          </a:lstStyle>
          <a:p>
            <a:r>
              <a:rPr altLang="en-US">
                <a:solidFill>
                  <a:schemeClr val="tx1"/>
                </a:solidFill>
              </a:rPr>
              <a:t>Project Solution Approach</a:t>
            </a:r>
            <a:endParaRPr altLang="en-US">
              <a:solidFill>
                <a:schemeClr val="tx1"/>
              </a:solidFill>
            </a:endParaRPr>
          </a:p>
        </p:txBody>
      </p:sp>
    </p:spTree>
    <p:custDataLst>
      <p:tags r:id="rId9"/>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2" name="Google Shape;89;p17"/>
          <p:cNvSpPr txBox="1"/>
          <p:nvPr>
            <p:custDataLst>
              <p:tags r:id="rId1"/>
            </p:custDataLst>
          </p:nvPr>
        </p:nvSpPr>
        <p:spPr>
          <a:xfrm>
            <a:off x="311700" y="1017725"/>
            <a:ext cx="8520600" cy="3990900"/>
          </a:xfrm>
          <a:prstGeom prst="rect">
            <a:avLst/>
          </a:prstGeom>
          <a:noFill/>
          <a:ln>
            <a:noFill/>
          </a:ln>
        </p:spPr>
        <p:txBody>
          <a:bodyPr wrap="square" lIns="91425" tIns="91425" rIns="91425" bIns="91425" anchor="t" anchorCtr="0">
            <a:normAutofit fontScale="6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131445" lvl="0" indent="0" algn="l" rtl="0">
              <a:spcBef>
                <a:spcPts val="0"/>
              </a:spcBef>
              <a:spcAft>
                <a:spcPts val="0"/>
              </a:spcAft>
              <a:buSzPct val="100000"/>
              <a:buNone/>
            </a:pPr>
            <a:r>
              <a:rPr lang="en-US" altLang="en-GB" sz="2335" b="1">
                <a:solidFill>
                  <a:schemeClr val="accent3">
                    <a:lumMod val="50000"/>
                  </a:schemeClr>
                </a:solidFill>
                <a:latin typeface="+mn-lt"/>
                <a:ea typeface="+mn-ea"/>
              </a:rPr>
              <a:t>User-Added Data Usability Enhancements</a:t>
            </a:r>
            <a:endParaRPr lang="en-US" altLang="en-GB" sz="2335" b="1">
              <a:solidFill>
                <a:schemeClr val="accent3">
                  <a:lumMod val="50000"/>
                </a:schemeClr>
              </a:solidFill>
              <a:latin typeface="+mn-lt"/>
              <a:ea typeface="+mn-ea"/>
            </a:endParaRPr>
          </a:p>
          <a:p>
            <a:pPr marL="457200" lvl="0" indent="-325755" algn="l" rtl="0">
              <a:spcBef>
                <a:spcPts val="0"/>
              </a:spcBef>
              <a:spcAft>
                <a:spcPts val="0"/>
              </a:spcAft>
              <a:buSzPct val="100000"/>
              <a:buChar char="-"/>
            </a:pPr>
            <a:r>
              <a:rPr lang="en-US" altLang="en-GB">
                <a:solidFill>
                  <a:srgbClr val="487AB5"/>
                </a:solidFill>
                <a:latin typeface="+mn-lt"/>
                <a:ea typeface="+mn-ea"/>
              </a:rPr>
              <a:t>Sorting and bookmarking are supported.</a:t>
            </a:r>
            <a:endParaRPr lang="en-US" altLang="en-GB">
              <a:solidFill>
                <a:srgbClr val="487AB5"/>
              </a:solidFill>
              <a:latin typeface="+mn-lt"/>
              <a:ea typeface="+mn-ea"/>
            </a:endParaRPr>
          </a:p>
          <a:p>
            <a:pPr marL="457200" lvl="0" indent="-325755" algn="l" rtl="0">
              <a:spcBef>
                <a:spcPts val="0"/>
              </a:spcBef>
              <a:spcAft>
                <a:spcPts val="0"/>
              </a:spcAft>
              <a:buSzPct val="100000"/>
              <a:buChar char="-"/>
            </a:pPr>
            <a:r>
              <a:rPr lang="en-US" altLang="en-GB">
                <a:solidFill>
                  <a:srgbClr val="487AB5"/>
                </a:solidFill>
                <a:latin typeface="+mn-lt"/>
                <a:ea typeface="+mn-ea"/>
              </a:rPr>
              <a:t>File attachments can be downloaded.</a:t>
            </a:r>
            <a:endParaRPr lang="en-US" altLang="en-GB">
              <a:solidFill>
                <a:srgbClr val="487AB5"/>
              </a:solidFill>
              <a:latin typeface="+mn-lt"/>
              <a:ea typeface="+mn-ea"/>
            </a:endParaRPr>
          </a:p>
          <a:p>
            <a:pPr marL="457200" lvl="0" indent="-325755" algn="l" rtl="0">
              <a:spcBef>
                <a:spcPts val="0"/>
              </a:spcBef>
              <a:spcAft>
                <a:spcPts val="0"/>
              </a:spcAft>
              <a:buSzPct val="100000"/>
              <a:buChar char="-"/>
            </a:pPr>
            <a:r>
              <a:rPr lang="en-US" altLang="en-GB">
                <a:solidFill>
                  <a:srgbClr val="487AB5"/>
                </a:solidFill>
                <a:latin typeface="+mn-lt"/>
                <a:ea typeface="+mn-ea"/>
              </a:rPr>
              <a:t>Custom thumbnails can be uploaded.</a:t>
            </a:r>
            <a:endParaRPr lang="en-US" altLang="en-GB">
              <a:solidFill>
                <a:srgbClr val="487AB5"/>
              </a:solidFill>
              <a:latin typeface="+mn-lt"/>
              <a:ea typeface="+mn-ea"/>
            </a:endParaRPr>
          </a:p>
          <a:p>
            <a:pPr marL="457200" lvl="0" indent="-325755" algn="l" rtl="0">
              <a:spcBef>
                <a:spcPts val="0"/>
              </a:spcBef>
              <a:spcAft>
                <a:spcPts val="0"/>
              </a:spcAft>
              <a:buSzPct val="100000"/>
              <a:buChar char="-"/>
            </a:pPr>
            <a:r>
              <a:rPr lang="en-US" altLang="en-GB">
                <a:solidFill>
                  <a:srgbClr val="487AB5"/>
                </a:solidFill>
                <a:latin typeface="+mn-lt"/>
                <a:ea typeface="+mn-ea"/>
              </a:rPr>
              <a:t>A location can be selected on the map when uploading data.</a:t>
            </a:r>
            <a:endParaRPr lang="en-US" altLang="en-GB">
              <a:solidFill>
                <a:srgbClr val="487AB5"/>
              </a:solidFill>
              <a:latin typeface="+mn-lt"/>
              <a:ea typeface="+mn-ea"/>
            </a:endParaRPr>
          </a:p>
          <a:p>
            <a:pPr marL="457200" lvl="0" indent="-325755" algn="l" rtl="0">
              <a:spcBef>
                <a:spcPts val="0"/>
              </a:spcBef>
              <a:spcAft>
                <a:spcPts val="0"/>
              </a:spcAft>
              <a:buSzPct val="100000"/>
              <a:buChar char="-"/>
            </a:pPr>
            <a:r>
              <a:rPr lang="en-US" altLang="en-GB">
                <a:solidFill>
                  <a:srgbClr val="487AB5"/>
                </a:solidFill>
                <a:latin typeface="+mn-lt"/>
                <a:ea typeface="+mn-ea"/>
              </a:rPr>
              <a:t>Pins can be clicked to zoom in to their locations.</a:t>
            </a:r>
            <a:endParaRPr lang="en-US" altLang="en-GB">
              <a:solidFill>
                <a:srgbClr val="487AB5"/>
              </a:solidFill>
              <a:latin typeface="+mn-lt"/>
              <a:ea typeface="+mn-ea"/>
            </a:endParaRPr>
          </a:p>
          <a:p>
            <a:pPr marL="131445" lvl="0" indent="0" algn="l" rtl="0">
              <a:spcBef>
                <a:spcPts val="0"/>
              </a:spcBef>
              <a:spcAft>
                <a:spcPts val="0"/>
              </a:spcAft>
              <a:buSzPct val="100000"/>
              <a:buNone/>
            </a:pPr>
            <a:endParaRPr lang="en-US" altLang="en-GB">
              <a:solidFill>
                <a:schemeClr val="accent3">
                  <a:lumMod val="50000"/>
                </a:schemeClr>
              </a:solidFill>
              <a:latin typeface="+mn-lt"/>
              <a:ea typeface="+mn-ea"/>
            </a:endParaRPr>
          </a:p>
          <a:p>
            <a:pPr marL="131445" lvl="0" indent="0" algn="l" rtl="0">
              <a:spcBef>
                <a:spcPts val="0"/>
              </a:spcBef>
              <a:spcAft>
                <a:spcPts val="0"/>
              </a:spcAft>
              <a:buSzPct val="100000"/>
              <a:buNone/>
            </a:pPr>
            <a:r>
              <a:rPr lang="en-US" altLang="en-GB" sz="2335" b="1">
                <a:solidFill>
                  <a:schemeClr val="accent3">
                    <a:lumMod val="50000"/>
                  </a:schemeClr>
                </a:solidFill>
                <a:latin typeface="+mn-lt"/>
                <a:ea typeface="+mn-ea"/>
              </a:rPr>
              <a:t>Geospatial Data Visualization &amp; Management</a:t>
            </a:r>
            <a:endParaRPr lang="en-US" altLang="en-GB" sz="2335" b="1">
              <a:solidFill>
                <a:schemeClr val="accent3">
                  <a:lumMod val="50000"/>
                </a:schemeClr>
              </a:solidFill>
              <a:latin typeface="+mn-lt"/>
              <a:ea typeface="+mn-ea"/>
            </a:endParaRPr>
          </a:p>
          <a:p>
            <a:pPr marL="457200" lvl="0" indent="-325755" algn="l" rtl="0">
              <a:spcBef>
                <a:spcPts val="0"/>
              </a:spcBef>
              <a:spcAft>
                <a:spcPts val="0"/>
              </a:spcAft>
              <a:buSzPct val="100000"/>
              <a:buChar char="-"/>
            </a:pPr>
            <a:r>
              <a:rPr lang="en-US" altLang="en-GB">
                <a:solidFill>
                  <a:srgbClr val="487AB5"/>
                </a:solidFill>
                <a:latin typeface="+mn-lt"/>
                <a:ea typeface="+mn-ea"/>
              </a:rPr>
              <a:t>ArcGIS MapServer layers from WA Ecology and other agencies have been integrated, enabling users to visualize environmental data on the map and manage fetched ArcGIS items, including renaming or deleting them.</a:t>
            </a:r>
            <a:endParaRPr lang="en-US" altLang="en-GB">
              <a:solidFill>
                <a:srgbClr val="487AB5"/>
              </a:solidFill>
              <a:latin typeface="+mn-lt"/>
              <a:ea typeface="+mn-ea"/>
            </a:endParaRPr>
          </a:p>
          <a:p>
            <a:pPr marL="457200" lvl="0" indent="-325755" algn="l" rtl="0">
              <a:spcBef>
                <a:spcPts val="0"/>
              </a:spcBef>
              <a:spcAft>
                <a:spcPts val="0"/>
              </a:spcAft>
              <a:buSzPct val="100000"/>
              <a:buChar char="-"/>
            </a:pPr>
            <a:r>
              <a:rPr lang="en-US" altLang="en-GB">
                <a:solidFill>
                  <a:srgbClr val="487AB5"/>
                </a:solidFill>
                <a:latin typeface="+mn-lt"/>
                <a:ea typeface="+mn-ea"/>
              </a:rPr>
              <a:t>Default hydrological and city boundary layers can be toggled on and off.</a:t>
            </a:r>
            <a:endParaRPr lang="en-US" altLang="en-GB">
              <a:solidFill>
                <a:srgbClr val="487AB5"/>
              </a:solidFill>
              <a:latin typeface="+mn-lt"/>
              <a:ea typeface="+mn-ea"/>
            </a:endParaRPr>
          </a:p>
          <a:p>
            <a:pPr marL="457200" lvl="0" indent="-325755" algn="l" rtl="0">
              <a:spcBef>
                <a:spcPts val="0"/>
              </a:spcBef>
              <a:spcAft>
                <a:spcPts val="0"/>
              </a:spcAft>
              <a:buSzPct val="100000"/>
              <a:buChar char="-"/>
            </a:pPr>
            <a:endParaRPr lang="en-US" altLang="en-GB">
              <a:solidFill>
                <a:schemeClr val="accent3">
                  <a:lumMod val="50000"/>
                </a:schemeClr>
              </a:solidFill>
              <a:latin typeface="+mn-lt"/>
              <a:ea typeface="+mn-ea"/>
            </a:endParaRPr>
          </a:p>
          <a:p>
            <a:pPr marL="131445" lvl="0" indent="0" algn="l" rtl="0">
              <a:spcBef>
                <a:spcPts val="0"/>
              </a:spcBef>
              <a:spcAft>
                <a:spcPts val="0"/>
              </a:spcAft>
              <a:buSzPct val="100000"/>
              <a:buNone/>
            </a:pPr>
            <a:r>
              <a:rPr lang="en-US" altLang="en-GB" sz="2335" b="1">
                <a:solidFill>
                  <a:schemeClr val="accent3">
                    <a:lumMod val="50000"/>
                  </a:schemeClr>
                </a:solidFill>
                <a:latin typeface="+mn-lt"/>
                <a:ea typeface="+mn-ea"/>
              </a:rPr>
              <a:t>Bug Fixings</a:t>
            </a:r>
            <a:endParaRPr lang="en-US" altLang="en-GB" sz="2335" b="1">
              <a:solidFill>
                <a:schemeClr val="accent3">
                  <a:lumMod val="50000"/>
                </a:schemeClr>
              </a:solidFill>
              <a:latin typeface="+mn-lt"/>
              <a:ea typeface="+mn-ea"/>
            </a:endParaRPr>
          </a:p>
          <a:p>
            <a:pPr marL="457200" lvl="0" indent="-325755" algn="l" rtl="0">
              <a:spcBef>
                <a:spcPts val="0"/>
              </a:spcBef>
              <a:spcAft>
                <a:spcPts val="0"/>
              </a:spcAft>
              <a:buSzPct val="100000"/>
              <a:buChar char="-"/>
            </a:pPr>
            <a:r>
              <a:rPr lang="en-US" altLang="en-GB">
                <a:solidFill>
                  <a:srgbClr val="487AB5"/>
                </a:solidFill>
                <a:latin typeface="+mn-lt"/>
                <a:ea typeface="+mn-ea"/>
              </a:rPr>
              <a:t>Most bugs from previous versions have been fixed, including data-loading failures and account-recovery issues, along with other errors.</a:t>
            </a:r>
            <a:endParaRPr lang="en-US" altLang="en-GB">
              <a:solidFill>
                <a:srgbClr val="487AB5"/>
              </a:solidFill>
              <a:latin typeface="+mn-lt"/>
              <a:ea typeface="+mn-ea"/>
            </a:endParaRPr>
          </a:p>
          <a:p>
            <a:pPr marL="131445" lvl="0" indent="0" algn="l" rtl="0">
              <a:spcBef>
                <a:spcPts val="0"/>
              </a:spcBef>
              <a:spcAft>
                <a:spcPts val="0"/>
              </a:spcAft>
              <a:buSzPct val="100000"/>
              <a:buNone/>
            </a:pPr>
            <a:endParaRPr lang="en-US" altLang="en-GB">
              <a:solidFill>
                <a:schemeClr val="accent3">
                  <a:lumMod val="50000"/>
                </a:schemeClr>
              </a:solidFill>
              <a:latin typeface="+mn-lt"/>
              <a:ea typeface="+mn-ea"/>
            </a:endParaRPr>
          </a:p>
          <a:p>
            <a:pPr marL="131445" lvl="0" indent="0" algn="l" rtl="0">
              <a:spcBef>
                <a:spcPts val="0"/>
              </a:spcBef>
              <a:spcAft>
                <a:spcPts val="0"/>
              </a:spcAft>
              <a:buSzPct val="100000"/>
              <a:buNone/>
            </a:pPr>
            <a:r>
              <a:rPr lang="en-US" altLang="en-GB" sz="2335" b="1">
                <a:solidFill>
                  <a:schemeClr val="accent3">
                    <a:lumMod val="50000"/>
                  </a:schemeClr>
                </a:solidFill>
                <a:latin typeface="+mn-lt"/>
                <a:ea typeface="+mn-ea"/>
              </a:rPr>
              <a:t>UI Refinement</a:t>
            </a:r>
            <a:endParaRPr lang="en-US" altLang="en-GB" sz="2335" b="1">
              <a:solidFill>
                <a:schemeClr val="accent3">
                  <a:lumMod val="50000"/>
                </a:schemeClr>
              </a:solidFill>
              <a:latin typeface="+mn-lt"/>
              <a:ea typeface="+mn-ea"/>
            </a:endParaRPr>
          </a:p>
          <a:p>
            <a:pPr marL="457200" lvl="0" indent="-325755" algn="l" rtl="0">
              <a:spcBef>
                <a:spcPts val="0"/>
              </a:spcBef>
              <a:spcAft>
                <a:spcPts val="0"/>
              </a:spcAft>
              <a:buSzPct val="100000"/>
              <a:buChar char="-"/>
            </a:pPr>
            <a:r>
              <a:rPr lang="en-US" altLang="en-GB">
                <a:solidFill>
                  <a:srgbClr val="487AB5"/>
                </a:solidFill>
                <a:latin typeface="+mn-lt"/>
                <a:ea typeface="+mn-ea"/>
              </a:rPr>
              <a:t>The user interface has been improved for easier navigation, reduced redundancy, and better scaling across devices.</a:t>
            </a:r>
            <a:endParaRPr lang="en-US" altLang="en-GB">
              <a:solidFill>
                <a:srgbClr val="487AB5"/>
              </a:solidFill>
              <a:latin typeface="+mn-lt"/>
              <a:ea typeface="+mn-ea"/>
            </a:endParaRPr>
          </a:p>
        </p:txBody>
      </p:sp>
      <p:sp>
        <p:nvSpPr>
          <p:cNvPr id="5" name="Title 3"/>
          <p:cNvSpPr>
            <a:spLocks noGrp="1"/>
          </p:cNvSpPr>
          <p:nvPr>
            <p:custDataLst>
              <p:tags r:id="rId2"/>
            </p:custDataLst>
          </p:nvPr>
        </p:nvSpPr>
        <p:spPr>
          <a:xfrm>
            <a:off x="311700" y="445025"/>
            <a:ext cx="8520600" cy="572700"/>
          </a:xfrm>
          <a:prstGeom prst="rect">
            <a:avLst/>
          </a:prstGeom>
          <a:noFill/>
          <a:ln>
            <a:noFill/>
          </a:ln>
        </p:spPr>
        <p:txBody>
          <a:bodyPr vert="horz" wrap="square" lIns="91425" tIns="91425" rIns="91425" bIns="91425" rtlCol="0" anchor="t" anchorCtr="0">
            <a:normAutofit fontScale="80000"/>
          </a:bodyPr>
          <a:lstStyle>
            <a:lvl1pPr marL="0" marR="0" algn="l" defTabSz="685800" rtl="0" eaLnBrk="1" fontAlgn="auto" latinLnBrk="0" hangingPunct="1">
              <a:lnSpc>
                <a:spcPct val="100000"/>
              </a:lnSpc>
              <a:spcBef>
                <a:spcPts val="0"/>
              </a:spcBef>
              <a:spcAft>
                <a:spcPts val="0"/>
              </a:spcAft>
              <a:buClr>
                <a:srgbClr val="FFFFFF"/>
              </a:buClr>
              <a:buSzPts val="3000"/>
              <a:buFont typeface="Oswald"/>
              <a:buNone/>
              <a:defRPr kumimoji="0" lang="en-US" altLang="en-GB" sz="3000" b="0" i="0" u="none" strike="noStrike" kern="0" cap="none" spc="0" normalizeH="0" baseline="0" noProof="1">
                <a:solidFill>
                  <a:srgbClr val="FFFFFF"/>
                </a:solidFill>
                <a:latin typeface="+mj-lt"/>
                <a:ea typeface="+mj-ea"/>
                <a:cs typeface="Oswald"/>
              </a:defRPr>
            </a:lvl1pPr>
          </a:lstStyle>
          <a:p>
            <a:r>
              <a:rPr altLang="en-US">
                <a:solidFill>
                  <a:schemeClr val="tx1"/>
                </a:solidFill>
              </a:rPr>
              <a:t>Project’s Current Status</a:t>
            </a:r>
            <a:endParaRPr altLang="en-US">
              <a:solidFill>
                <a:schemeClr val="tx1"/>
              </a:solidFill>
            </a:endParaRPr>
          </a:p>
        </p:txBody>
      </p:sp>
      <p:pic>
        <p:nvPicPr>
          <p:cNvPr id="4" name="Picture 3"/>
          <p:cNvPicPr>
            <a:picLocks noChangeAspect="1"/>
          </p:cNvPicPr>
          <p:nvPr/>
        </p:nvPicPr>
        <p:blipFill>
          <a:blip r:embed="rId3"/>
          <a:stretch>
            <a:fillRect/>
          </a:stretch>
        </p:blipFill>
        <p:spPr>
          <a:xfrm>
            <a:off x="4644390" y="298450"/>
            <a:ext cx="4063365" cy="2202180"/>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sp>
        <p:nvSpPr>
          <p:cNvPr id="2" name="Google Shape;95;p18"/>
          <p:cNvSpPr txBox="1"/>
          <p:nvPr>
            <p:custDataLst>
              <p:tags r:id="rId1"/>
            </p:custDataLst>
          </p:nvPr>
        </p:nvSpPr>
        <p:spPr>
          <a:xfrm>
            <a:off x="311700" y="1152475"/>
            <a:ext cx="8520600" cy="3416400"/>
          </a:xfrm>
          <a:prstGeom prst="rect">
            <a:avLst/>
          </a:prstGeom>
          <a:noFill/>
          <a:ln>
            <a:noFill/>
          </a:ln>
        </p:spPr>
        <p:txBody>
          <a:bodyPr wrap="square" lIns="91425" tIns="91425" rIns="91425" bIns="91425" anchor="t" anchorCtr="0">
            <a:normAutofit fontScale="8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lvl="0" indent="-342900" algn="l" rtl="0">
              <a:spcBef>
                <a:spcPts val="0"/>
              </a:spcBef>
              <a:spcAft>
                <a:spcPts val="0"/>
              </a:spcAft>
              <a:buSzPts val="1800"/>
              <a:buChar char="-"/>
            </a:pPr>
            <a:r>
              <a:rPr lang="en-US" altLang="en-GB" b="1">
                <a:solidFill>
                  <a:schemeClr val="accent3">
                    <a:lumMod val="50000"/>
                  </a:schemeClr>
                </a:solidFill>
                <a:latin typeface="+mn-lt"/>
                <a:ea typeface="+mn-ea"/>
                <a:sym typeface="+mn-ea"/>
              </a:rPr>
              <a:t>Performance</a:t>
            </a:r>
            <a:r>
              <a:rPr lang="en-US" altLang="en-GB">
                <a:solidFill>
                  <a:schemeClr val="accent3">
                    <a:lumMod val="50000"/>
                  </a:schemeClr>
                </a:solidFill>
                <a:latin typeface="+mn-lt"/>
                <a:ea typeface="+mn-ea"/>
                <a:sym typeface="+mn-ea"/>
              </a:rPr>
              <a:t>: </a:t>
            </a:r>
            <a:r>
              <a:rPr lang="en-US" altLang="en-GB">
                <a:solidFill>
                  <a:srgbClr val="487AB5"/>
                </a:solidFill>
                <a:latin typeface="+mn-lt"/>
                <a:ea typeface="+mn-ea"/>
                <a:sym typeface="+mn-ea"/>
              </a:rPr>
              <a:t>Improve loading speed when displaying ArcGIS data.</a:t>
            </a:r>
            <a:endParaRPr lang="en-US" altLang="en-GB">
              <a:solidFill>
                <a:srgbClr val="487AB5"/>
              </a:solidFill>
              <a:latin typeface="+mn-lt"/>
              <a:ea typeface="+mn-ea"/>
            </a:endParaRPr>
          </a:p>
          <a:p>
            <a:pPr marL="457200" lvl="0" indent="-342900" algn="l" rtl="0">
              <a:spcBef>
                <a:spcPts val="0"/>
              </a:spcBef>
              <a:spcAft>
                <a:spcPts val="0"/>
              </a:spcAft>
              <a:buSzPts val="1800"/>
              <a:buChar char="-"/>
            </a:pPr>
            <a:endParaRPr lang="en-US" altLang="en-GB">
              <a:solidFill>
                <a:schemeClr val="accent3">
                  <a:lumMod val="50000"/>
                </a:schemeClr>
              </a:solidFill>
              <a:latin typeface="+mn-lt"/>
              <a:ea typeface="+mn-ea"/>
            </a:endParaRPr>
          </a:p>
          <a:p>
            <a:pPr marL="457200" lvl="0" indent="-342900" algn="l" rtl="0">
              <a:spcBef>
                <a:spcPts val="0"/>
              </a:spcBef>
              <a:spcAft>
                <a:spcPts val="0"/>
              </a:spcAft>
              <a:buSzPts val="1800"/>
              <a:buChar char="-"/>
            </a:pPr>
            <a:r>
              <a:rPr lang="en-US" altLang="en-GB" b="1">
                <a:solidFill>
                  <a:schemeClr val="accent3">
                    <a:lumMod val="50000"/>
                  </a:schemeClr>
                </a:solidFill>
                <a:latin typeface="+mn-lt"/>
                <a:ea typeface="+mn-ea"/>
                <a:sym typeface="+mn-ea"/>
              </a:rPr>
              <a:t>Security</a:t>
            </a:r>
            <a:r>
              <a:rPr lang="en-US" altLang="en-GB">
                <a:solidFill>
                  <a:schemeClr val="accent3">
                    <a:lumMod val="50000"/>
                  </a:schemeClr>
                </a:solidFill>
                <a:latin typeface="+mn-lt"/>
                <a:ea typeface="+mn-ea"/>
                <a:sym typeface="+mn-ea"/>
              </a:rPr>
              <a:t>: </a:t>
            </a:r>
            <a:r>
              <a:rPr lang="en-US" altLang="en-GB">
                <a:solidFill>
                  <a:srgbClr val="487AB5"/>
                </a:solidFill>
                <a:latin typeface="+mn-lt"/>
                <a:ea typeface="+mn-ea"/>
                <a:sym typeface="+mn-ea"/>
              </a:rPr>
              <a:t>Strengthen authentication, encryption, and defenses against cyberattacks, including support for multi-factor authentication (2FA/MFA) to protect user accounts.</a:t>
            </a:r>
            <a:endParaRPr lang="en-US" altLang="en-GB">
              <a:solidFill>
                <a:schemeClr val="accent3">
                  <a:lumMod val="50000"/>
                </a:schemeClr>
              </a:solidFill>
              <a:latin typeface="+mn-lt"/>
              <a:ea typeface="+mn-ea"/>
            </a:endParaRPr>
          </a:p>
          <a:p>
            <a:pPr marL="457200" lvl="0" indent="-342900" algn="l" rtl="0">
              <a:spcBef>
                <a:spcPts val="0"/>
              </a:spcBef>
              <a:spcAft>
                <a:spcPts val="0"/>
              </a:spcAft>
              <a:buSzPts val="1800"/>
              <a:buChar char="-"/>
            </a:pPr>
            <a:endParaRPr lang="en-US" altLang="en-GB">
              <a:solidFill>
                <a:schemeClr val="accent3">
                  <a:lumMod val="50000"/>
                </a:schemeClr>
              </a:solidFill>
              <a:latin typeface="+mn-lt"/>
              <a:ea typeface="+mn-ea"/>
            </a:endParaRPr>
          </a:p>
          <a:p>
            <a:pPr marL="457200" lvl="0" indent="-342900" algn="l" rtl="0">
              <a:spcBef>
                <a:spcPts val="0"/>
              </a:spcBef>
              <a:spcAft>
                <a:spcPts val="0"/>
              </a:spcAft>
              <a:buSzPts val="1800"/>
              <a:buChar char="-"/>
            </a:pPr>
            <a:r>
              <a:rPr lang="en-US" altLang="en-GB" b="1">
                <a:solidFill>
                  <a:schemeClr val="accent3">
                    <a:lumMod val="50000"/>
                  </a:schemeClr>
                </a:solidFill>
                <a:latin typeface="+mn-lt"/>
                <a:ea typeface="+mn-ea"/>
                <a:sym typeface="+mn-ea"/>
              </a:rPr>
              <a:t>Usability</a:t>
            </a:r>
            <a:r>
              <a:rPr lang="en-US" altLang="en-GB">
                <a:solidFill>
                  <a:schemeClr val="accent3">
                    <a:lumMod val="50000"/>
                  </a:schemeClr>
                </a:solidFill>
                <a:latin typeface="+mn-lt"/>
                <a:ea typeface="+mn-ea"/>
                <a:sym typeface="+mn-ea"/>
              </a:rPr>
              <a:t>: </a:t>
            </a:r>
            <a:r>
              <a:rPr lang="en-US" altLang="en-GB">
                <a:solidFill>
                  <a:srgbClr val="487AB5"/>
                </a:solidFill>
                <a:latin typeface="+mn-lt"/>
                <a:ea typeface="+mn-ea"/>
                <a:sym typeface="+mn-ea"/>
              </a:rPr>
              <a:t>Support additional ArcGIS data types beyond MapServer (e.g., FeatureServer) to enable more interactive and editable geospatial features.</a:t>
            </a:r>
            <a:endParaRPr lang="en-US" altLang="en-GB">
              <a:solidFill>
                <a:schemeClr val="accent3">
                  <a:lumMod val="50000"/>
                </a:schemeClr>
              </a:solidFill>
              <a:latin typeface="+mn-lt"/>
              <a:ea typeface="+mn-ea"/>
            </a:endParaRPr>
          </a:p>
          <a:p>
            <a:pPr marL="457200" lvl="0" indent="-342900" algn="l" rtl="0">
              <a:spcBef>
                <a:spcPts val="0"/>
              </a:spcBef>
              <a:spcAft>
                <a:spcPts val="0"/>
              </a:spcAft>
              <a:buSzPts val="1800"/>
              <a:buChar char="-"/>
            </a:pPr>
            <a:endParaRPr lang="en-US" altLang="en-GB">
              <a:solidFill>
                <a:schemeClr val="accent3">
                  <a:lumMod val="50000"/>
                </a:schemeClr>
              </a:solidFill>
              <a:latin typeface="+mn-lt"/>
              <a:ea typeface="+mn-ea"/>
            </a:endParaRPr>
          </a:p>
          <a:p>
            <a:pPr marL="457200" lvl="0" indent="-342900" algn="l" rtl="0">
              <a:spcBef>
                <a:spcPts val="0"/>
              </a:spcBef>
              <a:spcAft>
                <a:spcPts val="0"/>
              </a:spcAft>
              <a:buSzPts val="1800"/>
              <a:buChar char="-"/>
            </a:pPr>
            <a:r>
              <a:rPr lang="en-US" altLang="en-GB" b="1">
                <a:solidFill>
                  <a:schemeClr val="accent3">
                    <a:lumMod val="50000"/>
                  </a:schemeClr>
                </a:solidFill>
                <a:latin typeface="+mn-lt"/>
                <a:ea typeface="+mn-ea"/>
                <a:sym typeface="+mn-ea"/>
              </a:rPr>
              <a:t>User-Friendliness</a:t>
            </a:r>
            <a:r>
              <a:rPr lang="en-US" altLang="en-GB">
                <a:solidFill>
                  <a:schemeClr val="accent3">
                    <a:lumMod val="50000"/>
                  </a:schemeClr>
                </a:solidFill>
                <a:latin typeface="+mn-lt"/>
                <a:ea typeface="+mn-ea"/>
                <a:sym typeface="+mn-ea"/>
              </a:rPr>
              <a:t>: </a:t>
            </a:r>
            <a:r>
              <a:rPr lang="en-US" altLang="en-GB">
                <a:solidFill>
                  <a:srgbClr val="487AB5"/>
                </a:solidFill>
                <a:latin typeface="+mn-lt"/>
                <a:ea typeface="+mn-ea"/>
                <a:sym typeface="+mn-ea"/>
              </a:rPr>
              <a:t>Provide an in-app tutorial or AI assistant to help users navigate key functionalities.</a:t>
            </a:r>
            <a:endParaRPr lang="en-US" altLang="en-GB">
              <a:solidFill>
                <a:schemeClr val="accent3">
                  <a:lumMod val="50000"/>
                </a:schemeClr>
              </a:solidFill>
              <a:latin typeface="+mn-lt"/>
              <a:ea typeface="+mn-ea"/>
            </a:endParaRPr>
          </a:p>
          <a:p>
            <a:pPr marL="457200" lvl="0" indent="-342900" algn="l" rtl="0">
              <a:spcBef>
                <a:spcPts val="0"/>
              </a:spcBef>
              <a:spcAft>
                <a:spcPts val="0"/>
              </a:spcAft>
              <a:buSzPts val="1800"/>
              <a:buChar char="-"/>
            </a:pPr>
            <a:endParaRPr lang="en-US" altLang="en-GB">
              <a:solidFill>
                <a:schemeClr val="accent3">
                  <a:lumMod val="50000"/>
                </a:schemeClr>
              </a:solidFill>
              <a:latin typeface="+mn-lt"/>
              <a:ea typeface="+mn-ea"/>
            </a:endParaRPr>
          </a:p>
          <a:p>
            <a:pPr marL="457200" lvl="0" indent="-342900" algn="l" rtl="0">
              <a:spcBef>
                <a:spcPts val="0"/>
              </a:spcBef>
              <a:spcAft>
                <a:spcPts val="0"/>
              </a:spcAft>
              <a:buSzPts val="1800"/>
              <a:buChar char="-"/>
            </a:pPr>
            <a:r>
              <a:rPr lang="en-US" altLang="en-GB" b="1">
                <a:solidFill>
                  <a:schemeClr val="accent3">
                    <a:lumMod val="50000"/>
                  </a:schemeClr>
                </a:solidFill>
                <a:latin typeface="+mn-lt"/>
                <a:ea typeface="+mn-ea"/>
                <a:sym typeface="+mn-ea"/>
              </a:rPr>
              <a:t>Accessibility</a:t>
            </a:r>
            <a:r>
              <a:rPr lang="en-US" altLang="en-GB">
                <a:solidFill>
                  <a:schemeClr val="accent3">
                    <a:lumMod val="50000"/>
                  </a:schemeClr>
                </a:solidFill>
                <a:latin typeface="+mn-lt"/>
                <a:ea typeface="+mn-ea"/>
                <a:sym typeface="+mn-ea"/>
              </a:rPr>
              <a:t>: </a:t>
            </a:r>
            <a:r>
              <a:rPr lang="en-US" altLang="en-GB">
                <a:solidFill>
                  <a:srgbClr val="487AB5"/>
                </a:solidFill>
                <a:latin typeface="+mn-lt"/>
                <a:ea typeface="+mn-ea"/>
                <a:sym typeface="+mn-ea"/>
              </a:rPr>
              <a:t>Ensure the application complies with the university’s UPPM 10.45 and USER-01 Accessibility Policy.</a:t>
            </a:r>
            <a:endParaRPr lang="en-US" altLang="en-GB">
              <a:solidFill>
                <a:srgbClr val="487AB5"/>
              </a:solidFill>
              <a:latin typeface="+mn-lt"/>
              <a:ea typeface="+mn-ea"/>
              <a:sym typeface="+mn-ea"/>
            </a:endParaRPr>
          </a:p>
        </p:txBody>
      </p:sp>
      <p:sp>
        <p:nvSpPr>
          <p:cNvPr id="5" name="Title 3"/>
          <p:cNvSpPr>
            <a:spLocks noGrp="1"/>
          </p:cNvSpPr>
          <p:nvPr>
            <p:custDataLst>
              <p:tags r:id="rId2"/>
            </p:custDataLst>
          </p:nvPr>
        </p:nvSpPr>
        <p:spPr>
          <a:xfrm>
            <a:off x="311700" y="445025"/>
            <a:ext cx="8520600" cy="572700"/>
          </a:xfrm>
          <a:prstGeom prst="rect">
            <a:avLst/>
          </a:prstGeom>
          <a:noFill/>
          <a:ln>
            <a:noFill/>
          </a:ln>
        </p:spPr>
        <p:txBody>
          <a:bodyPr vert="horz" wrap="square" lIns="91425" tIns="91425" rIns="91425" bIns="91425" rtlCol="0" anchor="t" anchorCtr="0">
            <a:normAutofit fontScale="80000"/>
          </a:bodyPr>
          <a:lstStyle>
            <a:lvl1pPr marL="0" marR="0" algn="l" defTabSz="685800" rtl="0" eaLnBrk="1" fontAlgn="auto" latinLnBrk="0" hangingPunct="1">
              <a:lnSpc>
                <a:spcPct val="100000"/>
              </a:lnSpc>
              <a:spcBef>
                <a:spcPts val="0"/>
              </a:spcBef>
              <a:spcAft>
                <a:spcPts val="0"/>
              </a:spcAft>
              <a:buClr>
                <a:srgbClr val="FFFFFF"/>
              </a:buClr>
              <a:buSzPts val="3000"/>
              <a:buFont typeface="Oswald"/>
              <a:buNone/>
              <a:defRPr kumimoji="0" lang="en-US" altLang="en-GB" sz="3000" b="0" i="0" u="none" strike="noStrike" kern="0" cap="none" spc="0" normalizeH="0" baseline="0" noProof="1">
                <a:solidFill>
                  <a:srgbClr val="FFFFFF"/>
                </a:solidFill>
                <a:latin typeface="+mj-lt"/>
                <a:ea typeface="+mj-ea"/>
                <a:cs typeface="Oswald"/>
              </a:defRPr>
            </a:lvl1pPr>
          </a:lstStyle>
          <a:p>
            <a:r>
              <a:rPr altLang="en-US">
                <a:solidFill>
                  <a:schemeClr val="tx1"/>
                </a:solidFill>
              </a:rPr>
              <a:t>Project’s Future Work</a:t>
            </a:r>
            <a:endParaRPr altLang="en-US">
              <a:solidFill>
                <a:schemeClr val="tx1"/>
              </a:solidFill>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sp>
        <p:nvSpPr>
          <p:cNvPr id="11" name="标题"/>
          <p:cNvSpPr>
            <a:spLocks noGrp="1"/>
          </p:cNvSpPr>
          <p:nvPr>
            <p:ph type="ctrTitle"/>
            <p:custDataLst>
              <p:tags r:id="rId1"/>
            </p:custDataLst>
          </p:nvPr>
        </p:nvSpPr>
        <p:spPr>
          <a:xfrm>
            <a:off x="759460" y="1920875"/>
            <a:ext cx="7383780" cy="1060450"/>
          </a:xfrm>
        </p:spPr>
        <p:txBody>
          <a:bodyPr wrap="square">
            <a:normAutofit fontScale="90000"/>
          </a:bodyPr>
          <a:lstStyle/>
          <a:p>
            <a:pPr marL="0" indent="0" algn="l">
              <a:lnSpc>
                <a:spcPct val="100000"/>
              </a:lnSpc>
              <a:spcBef>
                <a:spcPts val="0"/>
              </a:spcBef>
              <a:spcAft>
                <a:spcPts val="0"/>
              </a:spcAft>
              <a:buSzPct val="100000"/>
            </a:pPr>
            <a:r>
              <a:rPr lang="en-US" altLang="en-GB" sz="4050">
                <a:solidFill>
                  <a:srgbClr val="243D5B"/>
                </a:solidFill>
              </a:rPr>
              <a:t>Thank you for viewing our presentation.</a:t>
            </a:r>
            <a:endParaRPr lang="en-US" altLang="en-GB" sz="4050">
              <a:solidFill>
                <a:srgbClr val="243D5B"/>
              </a:solidFill>
            </a:endParaRPr>
          </a:p>
        </p:txBody>
      </p:sp>
      <p:sp>
        <p:nvSpPr>
          <p:cNvPr id="12" name="文本占位符 1"/>
          <p:cNvSpPr>
            <a:spLocks noGrp="1"/>
          </p:cNvSpPr>
          <p:nvPr>
            <p:ph type="body" sz="quarter" idx="17"/>
            <p:custDataLst>
              <p:tags r:id="rId2"/>
            </p:custDataLst>
          </p:nvPr>
        </p:nvSpPr>
        <p:spPr>
          <a:xfrm>
            <a:off x="919480" y="2981325"/>
            <a:ext cx="7532370" cy="1507490"/>
          </a:xfrm>
        </p:spPr>
        <p:txBody>
          <a:bodyPr wrap="square">
            <a:normAutofit fontScale="75000"/>
          </a:bodyPr>
          <a:lstStyle/>
          <a:p>
            <a:endParaRPr lang="en-US" altLang="en-GB" dirty="0">
              <a:solidFill>
                <a:srgbClr val="487AB5"/>
              </a:solidFill>
            </a:endParaRPr>
          </a:p>
          <a:p>
            <a:r>
              <a:rPr lang="en-US" altLang="en-GB" dirty="0">
                <a:solidFill>
                  <a:srgbClr val="487AB5"/>
                </a:solidFill>
              </a:rPr>
              <a:t>We gratefully acknowledge:</a:t>
            </a:r>
            <a:endParaRPr lang="en-US" altLang="en-GB" dirty="0">
              <a:solidFill>
                <a:srgbClr val="487AB5"/>
              </a:solidFill>
            </a:endParaRPr>
          </a:p>
          <a:p>
            <a:r>
              <a:rPr lang="en-US" altLang="en-GB" dirty="0">
                <a:solidFill>
                  <a:srgbClr val="487AB5"/>
                </a:solidFill>
              </a:rPr>
              <a:t>• Our mentor Ananth Jillepalli for continuous guidance</a:t>
            </a:r>
            <a:endParaRPr lang="en-US" altLang="en-GB" dirty="0">
              <a:solidFill>
                <a:srgbClr val="487AB5"/>
              </a:solidFill>
            </a:endParaRPr>
          </a:p>
          <a:p>
            <a:r>
              <a:rPr lang="en-US" altLang="en-GB" dirty="0">
                <a:solidFill>
                  <a:srgbClr val="487AB5"/>
                </a:solidFill>
              </a:rPr>
              <a:t>• Julie Padowski and Jan Boll from CEREO for their collaboration and feedback</a:t>
            </a:r>
            <a:endParaRPr lang="en-US" altLang="en-GB" dirty="0">
              <a:solidFill>
                <a:srgbClr val="487AB5"/>
              </a:solidFill>
            </a:endParaRPr>
          </a:p>
          <a:p>
            <a:r>
              <a:rPr lang="en-US" altLang="en-GB" dirty="0">
                <a:solidFill>
                  <a:srgbClr val="487AB5"/>
                </a:solidFill>
              </a:rPr>
              <a:t>• Previous development teams for laying the foundation of this project</a:t>
            </a:r>
            <a:endParaRPr lang="en-US" altLang="en-GB" dirty="0">
              <a:solidFill>
                <a:srgbClr val="487AB5"/>
              </a:solidFill>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106.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11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11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5.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11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82"/>
</p:tagLst>
</file>

<file path=ppt/tags/tag119.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4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8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3.xml><?xml version="1.0" encoding="utf-8"?>
<p:tagLst xmlns:p="http://schemas.openxmlformats.org/presentationml/2006/main">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2"/>
  <p:tag name="KSO_WM_TEMPLATE_THUMBS_INDEX" val="1、9"/>
</p:tagLst>
</file>

<file path=ppt/tags/tag124.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25.xml><?xml version="1.0" encoding="utf-8"?>
<p:tagLst xmlns:p="http://schemas.openxmlformats.org/presentationml/2006/main">
  <p:tag name="KSO_WM_UNIT_INDEX" val="4"/>
  <p:tag name="KSO_WM_UNIT_TYPE" val="d"/>
  <p:tag name="KSO_WM_BEAUTIFY_FLAG" val="#wm#"/>
</p:tagLst>
</file>

<file path=ppt/tags/tag126.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8007_1*b*1"/>
  <p:tag name="KSO_WM_TEMPLATE_CATEGORY" val="custom"/>
  <p:tag name="KSO_WM_TEMPLATE_INDEX" val="20238007"/>
  <p:tag name="KSO_WM_UNIT_LAYERLEVEL" val="1"/>
  <p:tag name="KSO_WM_TAG_VERSION" val="3.0"/>
  <p:tag name="KSO_WM_BEAUTIFY_FLAG" val="#wm#"/>
  <p:tag name="KSO_WM_UNIT_PRESET_TEXT" val="Add description"/>
</p:tagLst>
</file>

<file path=ppt/tags/tag12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482_1*a*1"/>
  <p:tag name="KSO_WM_TEMPLATE_CATEGORY" val="custom"/>
  <p:tag name="KSO_WM_TEMPLATE_INDEX" val="20233482"/>
  <p:tag name="KSO_WM_UNIT_LAYERLEVEL" val="1"/>
  <p:tag name="KSO_WM_TAG_VERSION" val="3.0"/>
  <p:tag name="KSO_WM_BEAUTIFY_FLAG" val="#wm#"/>
  <p:tag name="KSO_WM_UNIT_PRESET_TEXT" val="Your title here"/>
</p:tagLst>
</file>

<file path=ppt/tags/tag128.xml><?xml version="1.0" encoding="utf-8"?>
<p:tagLst xmlns:p="http://schemas.openxmlformats.org/presentationml/2006/main">
  <p:tag name="KSO_WM_SPECIAL_SOURCE" val="bdnull"/>
  <p:tag name="KSO_WM_SLIDE_ID" val="custom20233482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82"/>
  <p:tag name="KSO_WM_SLIDE_LAYOUT" val="a_f"/>
  <p:tag name="KSO_WM_SLIDE_LAYOUT_CNT" val="1_1"/>
  <p:tag name="KSO_WM_TEMPLATE_THUMBS_INDEX" val="1、9"/>
  <p:tag name="KSO_WM_SLIDE_THEME_ID" val="3319948"/>
  <p:tag name="KSO_WM_SLIDE_THEME_NAME" val="Z_20233482_White Minimalist"/>
</p:tagLst>
</file>

<file path=ppt/tags/tag129.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30.xml><?xml version="1.0" encoding="utf-8"?>
<p:tagLst xmlns:p="http://schemas.openxmlformats.org/presentationml/2006/main">
  <p:tag name="KSO_WM_UNIT_INDEX" val="1"/>
  <p:tag name="KSO_WM_UNIT_TYPE" val="a"/>
  <p:tag name="KSO_WM_BEAUTIFY_FLAG" val="#wm#"/>
</p:tagLst>
</file>

<file path=ppt/tags/tag131.xml><?xml version="1.0" encoding="utf-8"?>
<p:tagLst xmlns:p="http://schemas.openxmlformats.org/presentationml/2006/main">
  <p:tag name="KSO_WM_SLIDE_TYPE" val="text"/>
  <p:tag name="KSO_WM_BEAUTIFY_FLAG" val="#wm#"/>
</p:tagLst>
</file>

<file path=ppt/tags/tag13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3.xml><?xml version="1.0" encoding="utf-8"?>
<p:tagLst xmlns:p="http://schemas.openxmlformats.org/presentationml/2006/main">
  <p:tag name="KSO_WM_UNIT_INDEX" val="1"/>
  <p:tag name="KSO_WM_UNIT_TYPE" val="a"/>
  <p:tag name="KSO_WM_BEAUTIFY_FLAG" val="#wm#"/>
  <p:tag name="KSO_WM_UNIT_TEXT" val="Outline"/>
</p:tagLst>
</file>

<file path=ppt/tags/tag134.xml><?xml version="1.0" encoding="utf-8"?>
<p:tagLst xmlns:p="http://schemas.openxmlformats.org/presentationml/2006/main">
  <p:tag name="KSO_WM_SLIDE_TYPE" val="text"/>
  <p:tag name="KSO_WM_BEAUTIFY_FLAG" val="#wm#"/>
</p:tagLst>
</file>

<file path=ppt/tags/tag135.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6.xml><?xml version="1.0" encoding="utf-8"?>
<p:tagLst xmlns:p="http://schemas.openxmlformats.org/presentationml/2006/main">
  <p:tag name="KSO_WM_UNIT_INDEX" val="1"/>
  <p:tag name="KSO_WM_UNIT_TYPE" val="a"/>
  <p:tag name="KSO_WM_BEAUTIFY_FLAG" val="#wm#"/>
  <p:tag name="KSO_WM_UNIT_TEXT" val="Outline"/>
</p:tagLst>
</file>

<file path=ppt/tags/tag137.xml><?xml version="1.0" encoding="utf-8"?>
<p:tagLst xmlns:p="http://schemas.openxmlformats.org/presentationml/2006/main">
  <p:tag name="KSO_WM_SLIDE_TYPE" val="text"/>
  <p:tag name="KSO_WM_BEAUTIFY_FLAG" val="#wm#"/>
</p:tagLst>
</file>

<file path=ppt/tags/tag13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9.xml><?xml version="1.0" encoding="utf-8"?>
<p:tagLst xmlns:p="http://schemas.openxmlformats.org/presentationml/2006/main">
  <p:tag name="KSO_WM_UNIT_INDEX" val="3"/>
  <p:tag name="KSO_WM_UNIT_TYPE" val="d"/>
  <p:tag name="KSO_WM_BEAUTIFY_FLAG" val="#wm#"/>
</p:tagLst>
</file>

<file path=ppt/tags/tag1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40.xml><?xml version="1.0" encoding="utf-8"?>
<p:tagLst xmlns:p="http://schemas.openxmlformats.org/presentationml/2006/main">
  <p:tag name="KSO_WM_UNIT_INDEX" val="4"/>
  <p:tag name="KSO_WM_UNIT_TYPE" val="d"/>
  <p:tag name="KSO_WM_BEAUTIFY_FLAG" val="#wm#"/>
</p:tagLst>
</file>

<file path=ppt/tags/tag141.xml><?xml version="1.0" encoding="utf-8"?>
<p:tagLst xmlns:p="http://schemas.openxmlformats.org/presentationml/2006/main">
  <p:tag name="KSO_WM_UNIT_INDEX" val="5"/>
  <p:tag name="KSO_WM_UNIT_TYPE" val="d"/>
  <p:tag name="KSO_WM_BEAUTIFY_FLAG" val="#wm#"/>
</p:tagLst>
</file>

<file path=ppt/tags/tag142.xml><?xml version="1.0" encoding="utf-8"?>
<p:tagLst xmlns:p="http://schemas.openxmlformats.org/presentationml/2006/main">
  <p:tag name="KSO_WM_UNIT_INDEX" val="1"/>
  <p:tag name="KSO_WM_UNIT_TYPE" val="a"/>
  <p:tag name="KSO_WM_BEAUTIFY_FLAG" val="#wm#"/>
  <p:tag name="KSO_WM_UNIT_TEXT" val="Project Overview and Requirements"/>
</p:tagLst>
</file>

<file path=ppt/tags/tag143.xml><?xml version="1.0" encoding="utf-8"?>
<p:tagLst xmlns:p="http://schemas.openxmlformats.org/presentationml/2006/main">
  <p:tag name="KSO_WM_SLIDE_TYPE" val="text"/>
  <p:tag name="KSO_WM_BEAUTIFY_FLAG" val="#wm#"/>
</p:tagLst>
</file>

<file path=ppt/tags/tag144.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5.xml><?xml version="1.0" encoding="utf-8"?>
<p:tagLst xmlns:p="http://schemas.openxmlformats.org/presentationml/2006/main">
  <p:tag name="KSO_WM_UNIT_INDEX" val="1"/>
  <p:tag name="KSO_WM_UNIT_TYPE" val="a"/>
  <p:tag name="KSO_WM_BEAUTIFY_FLAG" val="#wm#"/>
  <p:tag name="KSO_WM_UNIT_TEXT" val="Project Solution Approach"/>
</p:tagLst>
</file>

<file path=ppt/tags/tag146.xml><?xml version="1.0" encoding="utf-8"?>
<p:tagLst xmlns:p="http://schemas.openxmlformats.org/presentationml/2006/main">
  <p:tag name="KSO_WM_SLIDE_TYPE" val="text"/>
  <p:tag name="KSO_WM_BEAUTIFY_FLAG" val="#wm#"/>
</p:tagLst>
</file>

<file path=ppt/tags/tag14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8.xml><?xml version="1.0" encoding="utf-8"?>
<p:tagLst xmlns:p="http://schemas.openxmlformats.org/presentationml/2006/main">
  <p:tag name="KSO_WM_UNIT_INDEX" val="1"/>
  <p:tag name="KSO_WM_UNIT_TYPE" val="a"/>
  <p:tag name="KSO_WM_BEAUTIFY_FLAG" val="#wm#"/>
  <p:tag name="KSO_WM_UNIT_TEXT" val="Project’s Current Status"/>
</p:tagLst>
</file>

<file path=ppt/tags/tag149.xml><?xml version="1.0" encoding="utf-8"?>
<p:tagLst xmlns:p="http://schemas.openxmlformats.org/presentationml/2006/main">
  <p:tag name="KSO_WM_SLIDE_TYPE" val="text"/>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50.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3482_9*a*1"/>
  <p:tag name="KSO_WM_TEMPLATE_CATEGORY" val="custom"/>
  <p:tag name="KSO_WM_TEMPLATE_INDEX" val="20233482"/>
  <p:tag name="KSO_WM_UNIT_LAYERLEVEL" val="1"/>
  <p:tag name="KSO_WM_TAG_VERSION" val="3.0"/>
  <p:tag name="KSO_WM_BEAUTIFY_FLAG" val="#wm#"/>
  <p:tag name="KSO_WM_UNIT_PRESET_TEXT" val="THANKS"/>
</p:tagLst>
</file>

<file path=ppt/tags/tag151.xml><?xml version="1.0" encoding="utf-8"?>
<p:tagLst xmlns:p="http://schemas.openxmlformats.org/presentationml/2006/main">
  <p:tag name="KSO_WM_UNIT_SUBTYPE" val="a"/>
  <p:tag name="KSO_WM_UNIT_NOCLEAR" val="0"/>
  <p:tag name="KSO_WM_UNIT_VALUE" val="32"/>
  <p:tag name="KSO_WM_UNIT_HIGHLIGHT" val="0"/>
  <p:tag name="KSO_WM_UNIT_COMPATIBLE" val="0"/>
  <p:tag name="KSO_WM_UNIT_DIAGRAM_ISNUMVISUAL" val="0"/>
  <p:tag name="KSO_WM_UNIT_DIAGRAM_ISREFERUNIT" val="0"/>
  <p:tag name="KSO_WM_UNIT_TYPE" val="f"/>
  <p:tag name="KSO_WM_UNIT_INDEX" val="1"/>
  <p:tag name="KSO_WM_UNIT_ID" val="custom20233482_9*f*1"/>
  <p:tag name="KSO_WM_TEMPLATE_CATEGORY" val="custom"/>
  <p:tag name="KSO_WM_TEMPLATE_INDEX" val="20233482"/>
  <p:tag name="KSO_WM_UNIT_LAYERLEVEL" val="1"/>
  <p:tag name="KSO_WM_TAG_VERSION" val="3.0"/>
  <p:tag name="KSO_WM_BEAUTIFY_FLAG" val="#wm#"/>
  <p:tag name="KSO_WM_UNIT_PRESET_TEXT" val="Text"/>
</p:tagLst>
</file>

<file path=ppt/tags/tag152.xml><?xml version="1.0" encoding="utf-8"?>
<p:tagLst xmlns:p="http://schemas.openxmlformats.org/presentationml/2006/main">
  <p:tag name="KSO_WM_SPECIAL_SOURCE" val="bdnull"/>
  <p:tag name="KSO_WM_SLIDE_ID" val="custom20233482_9"/>
  <p:tag name="KSO_WM_TEMPLATE_SUBCATEGORY" val="29"/>
  <p:tag name="KSO_WM_TEMPLATE_MASTER_TYPE" val="0"/>
  <p:tag name="KSO_WM_TEMPLATE_COLOR_TYPE" val="0"/>
  <p:tag name="KSO_WM_SLIDE_TYPE" val="endPage"/>
  <p:tag name="KSO_WM_SLIDE_SUBTYPE" val="pureTxt"/>
  <p:tag name="KSO_WM_SLIDE_ITEM_CNT" val="0"/>
  <p:tag name="KSO_WM_SLIDE_INDEX" val="9"/>
  <p:tag name="KSO_WM_TAG_VERSION" val="3.0"/>
  <p:tag name="KSO_WM_BEAUTIFY_FLAG" val="#wm#"/>
  <p:tag name="KSO_WM_TEMPLATE_CATEGORY" val="custom"/>
  <p:tag name="KSO_WM_TEMPLATE_INDEX" val="20233482"/>
  <p:tag name="KSO_WM_SLIDE_LAYOUT" val="a_f"/>
  <p:tag name="KSO_WM_SLIDE_LAYOUT_CNT" val="1_1"/>
  <p:tag name="KSO_WM_SLIDE_THEME_ID" val="3319948"/>
  <p:tag name="KSO_WM_SLIDE_THEME_NAME" val="Z_20233482_White Minimalist"/>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476"/>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8007"/>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8007"/>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07"/>
  <p:tag name="KSO_WM_TEMPLATE_THUMBS_INDEX" val="1、9"/>
  <p:tag name="KSO_WM_SPECIAL_SOURCE" val="bdnul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5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3.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6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0.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7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76.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8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8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87.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8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89.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160">
      <a:dk1>
        <a:srgbClr val="000000"/>
      </a:dk1>
      <a:lt1>
        <a:srgbClr val="FFFFFF"/>
      </a:lt1>
      <a:dk2>
        <a:srgbClr val="001548"/>
      </a:dk2>
      <a:lt2>
        <a:srgbClr val="F5F7FF"/>
      </a:lt2>
      <a:accent1>
        <a:srgbClr val="00A7FF"/>
      </a:accent1>
      <a:accent2>
        <a:srgbClr val="3386ED"/>
      </a:accent2>
      <a:accent3>
        <a:srgbClr val="33F0FF"/>
      </a:accent3>
      <a:accent4>
        <a:srgbClr val="FA406C"/>
      </a:accent4>
      <a:accent5>
        <a:srgbClr val="C933FE"/>
      </a:accent5>
      <a:accent6>
        <a:srgbClr val="FF00A7"/>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12700">
          <a:solidFill>
            <a:schemeClr val="tx1">
              <a:alpha val="70000"/>
            </a:schemeClr>
          </a:solidFill>
          <a:prstDash val="solid"/>
        </a:ln>
      </a:spPr>
      <a:body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4400</Words>
  <Application>WPS Presentation</Application>
  <PresentationFormat/>
  <Paragraphs>107</Paragraphs>
  <Slides>8</Slides>
  <Notes>0</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8</vt:i4>
      </vt:variant>
    </vt:vector>
  </HeadingPairs>
  <TitlesOfParts>
    <vt:vector size="24" baseType="lpstr">
      <vt:lpstr>Arial</vt:lpstr>
      <vt:lpstr>宋体</vt:lpstr>
      <vt:lpstr>Wingdings</vt:lpstr>
      <vt:lpstr>Arial</vt:lpstr>
      <vt:lpstr>Oswald</vt:lpstr>
      <vt:lpstr>Average</vt:lpstr>
      <vt:lpstr>Lato</vt:lpstr>
      <vt:lpstr>Manrope ExtraBold</vt:lpstr>
      <vt:lpstr>微软雅黑</vt:lpstr>
      <vt:lpstr>Arial Unicode MS</vt:lpstr>
      <vt:lpstr>Inter</vt:lpstr>
      <vt:lpstr>Inter Bold</vt:lpstr>
      <vt:lpstr>Segoe Print</vt:lpstr>
      <vt:lpstr>Slate</vt:lpstr>
      <vt:lpstr>1_Office Theme</vt:lpstr>
      <vt:lpstr>2_Office Theme</vt:lpstr>
      <vt:lpstr>CEREO Living Atlas</vt:lpstr>
      <vt:lpstr>PowerPoint 演示文稿</vt:lpstr>
      <vt:lpstr>PowerPoint 演示文稿</vt:lpstr>
      <vt:lpstr>PowerPoint 演示文稿</vt:lpstr>
      <vt:lpstr>PowerPoint 演示文稿</vt:lpstr>
      <vt:lpstr>PowerPoint 演示文稿</vt:lpstr>
      <vt:lpstr>PowerPoint 演示文稿</vt:lpstr>
      <vt:lpstr>Thank you for viewing our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CEREO Living Atlas</dc:title>
  <dc:creator/>
  <cp:lastModifiedBy>Y G</cp:lastModifiedBy>
  <cp:revision>4</cp:revision>
  <dcterms:created xsi:type="dcterms:W3CDTF">2025-12-07T09:30:00Z</dcterms:created>
  <dcterms:modified xsi:type="dcterms:W3CDTF">2025-12-07T10:41:01Z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1D931796375E48FB80C338FE58FBFE18_12</vt:lpwstr>
  </property>
  <property fmtid="{D5CDD505-2E9C-101B-9397-08002B2CF9AE}" pid="3" name="KSOProductBuildVer">
    <vt:lpwstr>2057-12.2.0.23158</vt:lpwstr>
  </property>
</Properties>
</file>